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67155" y="1592131"/>
            <a:ext cx="10410040" cy="49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e-BY" sz="9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ВЕТЛІВЫЯ ФОРМЫ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e-BY" sz="9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9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9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787795" y="0"/>
            <a:ext cx="4482317" cy="981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 Ы Т А Н Н І</a:t>
            </a:r>
            <a:endParaRPr lang="pl-PL" sz="5400" u="sng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66458" y="1160226"/>
            <a:ext cx="7042673" cy="4948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Хто гэта?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Што гэта?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Што здарылася?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Колькі гэта каштуе?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Калі мы сустрэнемся?</a:t>
            </a:r>
            <a:endParaRPr lang="pl-PL" sz="5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748" y="981487"/>
            <a:ext cx="3958814" cy="566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7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459459" y="0"/>
            <a:ext cx="3097323" cy="93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Г О Д А</a:t>
            </a:r>
            <a:endParaRPr lang="pl-PL" sz="5400" u="sng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18738" y="1249600"/>
            <a:ext cx="7849497" cy="4948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Так, гэта правільна.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Гэта праўда.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Дасканала. Выдатна.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тасама так лічу.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Несумненна. Бясспрэчна.</a:t>
            </a:r>
            <a:endParaRPr lang="pl-PL" sz="5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a-ty-sho.com/wp-content/uploads/2014/12/135654683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268" y="1249600"/>
            <a:ext cx="5511853" cy="391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5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43281" y="835696"/>
            <a:ext cx="9040039" cy="1673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9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Дзякуй з</a:t>
            </a:r>
            <a:r>
              <a:rPr lang="pl-PL" sz="9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be-BY" sz="9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ўвагу</a:t>
            </a:r>
            <a:endParaRPr lang="pl-PL" sz="9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migalayte.ucoz.ru/animation/banner2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913" y="2893808"/>
            <a:ext cx="9186407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21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19685" y="-121733"/>
            <a:ext cx="8364854" cy="1031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6000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Звяртаючыся непасрэдна</a:t>
            </a:r>
            <a:endParaRPr lang="pl-PL" sz="6000" u="sng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78" y="1355220"/>
            <a:ext cx="12116137" cy="4351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6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Пані і панове! Спадарыні і спадары!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6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Сябры!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6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Дарагія госці!</a:t>
            </a:r>
            <a:r>
              <a:rPr lang="pl-PL" sz="6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endParaRPr lang="be-BY" sz="6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6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Шаноўная грамада!</a:t>
            </a:r>
            <a:endParaRPr lang="pl-PL" sz="6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jaceklipski.pl/wp-content/uploads/2012/03/1378633_97685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868" y="2683500"/>
            <a:ext cx="4566847" cy="397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93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13406" y="-75304"/>
            <a:ext cx="6423553" cy="93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 Р Ы В І Т А Н Н І</a:t>
            </a:r>
            <a:endParaRPr lang="pl-PL" sz="5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841855" y="690202"/>
            <a:ext cx="4405950" cy="93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u="sng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Пры сустрэчы</a:t>
            </a:r>
            <a:endParaRPr lang="pl-PL" sz="5400" u="sng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079350" y="1627831"/>
            <a:ext cx="6096000" cy="58963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Добрай раніцы!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Добры дзень!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Добры вечар!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Прывітанне!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Здароў!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5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tapetus.pl/obrazki/n/105315_tygrys-mezczyzna-przywit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609" y="2646383"/>
            <a:ext cx="6333528" cy="334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11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706958" y="0"/>
            <a:ext cx="4668714" cy="93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u="sng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Пры развітанні</a:t>
            </a:r>
            <a:endParaRPr lang="pl-PL" sz="5400" u="sng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16772" y="918579"/>
            <a:ext cx="6096000" cy="58963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 пабачэння!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Бывайце здаровы!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Дабранач!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 заўтра!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Бывай!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Пакуль!</a:t>
            </a:r>
            <a:endParaRPr lang="pl-PL" sz="5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maraton.blox.pl/resource/Nowy_Rok_z_Polarnym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897" y="1559560"/>
            <a:ext cx="4679576" cy="506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obieta-ruchomy-obrazek-00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73" y="4561242"/>
            <a:ext cx="2064147" cy="206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10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50912" y="0"/>
            <a:ext cx="5801588" cy="981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Н А Ё М С Т В А</a:t>
            </a:r>
            <a:endParaRPr lang="pl-PL" sz="5400" u="sng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6316" y="1669977"/>
            <a:ext cx="11431792" cy="4948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вас зваць?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кім маю гонар?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маецеся?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жывяце?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 прыемна з вамі пазнаёміцца.</a:t>
            </a:r>
            <a:endParaRPr lang="pl-PL" sz="5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zpazurem.pl/obrazy/1/72906_articlefea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94" y="1512849"/>
            <a:ext cx="5992011" cy="400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89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96134" y="0"/>
            <a:ext cx="5894562" cy="981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 А Ж А Д А Н Н І</a:t>
            </a:r>
            <a:endParaRPr lang="pl-PL" sz="5400" u="sng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16771" y="1264157"/>
            <a:ext cx="6440245" cy="4948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Смачна есці! 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здароўе!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Плённай працы!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Віншую! Са святам!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Прывітанні!</a:t>
            </a:r>
            <a:endParaRPr lang="pl-PL" sz="5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karavaj.files.wordpress.com/2015/03/smachna-est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06" y="1996340"/>
            <a:ext cx="5360894" cy="379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1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780838" y="0"/>
            <a:ext cx="4459520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 Р О С Ь Б Ы</a:t>
            </a:r>
            <a:endParaRPr lang="pl-PL" sz="5400" u="sng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29497" y="1454824"/>
            <a:ext cx="8763896" cy="594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мяне да вас просьба.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Калі ласка!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Скажыце, калі ласка ...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Папрашу туды.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Вельмі прашу цябе аб гэтым.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5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://beautykat.ru/wp-content/uploads/2014/05/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050" y="1090586"/>
            <a:ext cx="4511735" cy="433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13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05102" y="0"/>
            <a:ext cx="4466287" cy="981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 А Д З Я К А</a:t>
            </a:r>
            <a:endParaRPr lang="pl-PL" sz="5400" u="sng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90457" y="1220052"/>
            <a:ext cx="8638390" cy="4890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Дзякуй. Вельмі дзякую.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Вялікі дзякуй.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Сардэчна табе дзякую.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Дзякую табе за дапамогу.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Няма за што. Гэта дробязь</a:t>
            </a:r>
            <a:endParaRPr lang="pl-PL" sz="5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pzsp2.powiat-sredzki.pl/system/pobierz.php?id=2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74" y="1312432"/>
            <a:ext cx="4686265" cy="312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2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01905" y="0"/>
            <a:ext cx="8539517" cy="981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 Е Р А П Р О Ш В А Н Н Е</a:t>
            </a:r>
            <a:endParaRPr lang="pl-PL" sz="5400" u="sng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47426" y="1250018"/>
            <a:ext cx="7756263" cy="4948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Выбачайце, калі ласка.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Прабачце мне.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 вельмі прыкра.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Выбачайце за спазненне.</a:t>
            </a:r>
            <a:endParaRPr lang="pl-PL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Вельмі цябе перапрашаю.</a:t>
            </a:r>
            <a:endParaRPr lang="pl-PL" sz="5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static.fishki.pl/static/posts/42/42959/foto_a013d8253ebd6ae42f218d44448a664c_o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686" y="1981113"/>
            <a:ext cx="4424979" cy="329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7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182</TotalTime>
  <Words>267</Words>
  <Application>Microsoft Office PowerPoint</Application>
  <PresentationFormat>Panoramiczny</PresentationFormat>
  <Paragraphs>66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Tw Cen MT</vt:lpstr>
      <vt:lpstr>Kropla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Jan Karczewski</dc:creator>
  <cp:lastModifiedBy>Jan</cp:lastModifiedBy>
  <cp:revision>29</cp:revision>
  <dcterms:created xsi:type="dcterms:W3CDTF">2016-02-09T17:37:57Z</dcterms:created>
  <dcterms:modified xsi:type="dcterms:W3CDTF">2020-09-10T19:03:31Z</dcterms:modified>
</cp:coreProperties>
</file>