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5" r:id="rId3"/>
    <p:sldId id="260" r:id="rId4"/>
    <p:sldId id="261" r:id="rId5"/>
    <p:sldId id="262" r:id="rId6"/>
    <p:sldId id="263" r:id="rId7"/>
    <p:sldId id="264" r:id="rId8"/>
    <p:sldId id="258" r:id="rId9"/>
    <p:sldId id="286" r:id="rId10"/>
    <p:sldId id="269" r:id="rId11"/>
    <p:sldId id="270" r:id="rId12"/>
    <p:sldId id="271" r:id="rId13"/>
    <p:sldId id="27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34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58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60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1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54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6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60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77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0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9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A8E4-3280-4FE8-A35D-CB2D2B0F1C6E}" type="datetimeFigureOut">
              <a:rPr lang="pl-PL" smtClean="0"/>
              <a:t>14.04.2024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1B8D-D2AA-45D6-B044-74CE90ABE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4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kreskówka, Kreskówka, Animacja, ilustracja&#10;&#10;Opis wygenerowany automatycznie">
            <a:extLst>
              <a:ext uri="{FF2B5EF4-FFF2-40B4-BE49-F238E27FC236}">
                <a16:creationId xmlns:a16="http://schemas.microsoft.com/office/drawing/2014/main" id="{F30825BB-5BEB-AD58-7ECF-6BC2A0CC5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" b="1770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8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10A104C-F182-E38B-FD78-303B2B9A08FC}"/>
              </a:ext>
            </a:extLst>
          </p:cNvPr>
          <p:cNvSpPr txBox="1"/>
          <p:nvPr/>
        </p:nvSpPr>
        <p:spPr>
          <a:xfrm>
            <a:off x="838199" y="1120676"/>
            <a:ext cx="7021513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7200" b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Падслуханая казка</a:t>
            </a:r>
          </a:p>
        </p:txBody>
      </p:sp>
    </p:spTree>
    <p:extLst>
      <p:ext uri="{BB962C8B-B14F-4D97-AF65-F5344CB8AC3E}">
        <p14:creationId xmlns:p14="http://schemas.microsoft.com/office/powerpoint/2010/main" val="135817539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643" y="667910"/>
            <a:ext cx="9171278" cy="1652580"/>
          </a:xfrm>
        </p:spPr>
        <p:txBody>
          <a:bodyPr>
            <a:noAutofit/>
          </a:bodyPr>
          <a:lstStyle/>
          <a:p>
            <a:pPr algn="l"/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</a:t>
            </a:r>
            <a:r>
              <a:rPr lang="be-BY" sz="5400">
                <a:latin typeface="Times New Roman" panose="02020603050405020304" pitchFamily="18" charset="0"/>
                <a:cs typeface="Times New Roman" panose="02020603050405020304" pitchFamily="18" charset="0"/>
              </a:rPr>
              <a:t>абазначае жоўт</a:t>
            </a: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pl-PL" sz="5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пасярод белых кветак на маргарытцы?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endParaRPr lang="pl-PL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068235" y="5871852"/>
            <a:ext cx="3912126" cy="636475"/>
          </a:xfrm>
        </p:spPr>
        <p:txBody>
          <a:bodyPr>
            <a:noAutofit/>
          </a:bodyPr>
          <a:lstStyle/>
          <a:p>
            <a:pPr algn="l"/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Пацалунак сонца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295066" y="465737"/>
            <a:ext cx="1258179" cy="1186843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sz="3600" b="1" dirty="0">
                <a:solidFill>
                  <a:schemeClr val="bg1"/>
                </a:solidFill>
              </a:rPr>
              <a:t>9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roślina, kwiat, trawa, jastrun właściwy&#10;&#10;Opis wygenerowany automatycznie">
            <a:extLst>
              <a:ext uri="{FF2B5EF4-FFF2-40B4-BE49-F238E27FC236}">
                <a16:creationId xmlns:a16="http://schemas.microsoft.com/office/drawing/2014/main" id="{01EC759F-580E-5E0A-7B27-9DB121E6C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94" y="2461113"/>
            <a:ext cx="5396285" cy="40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8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416" y="0"/>
            <a:ext cx="10758114" cy="3140765"/>
          </a:xfrm>
        </p:spPr>
        <p:txBody>
          <a:bodyPr>
            <a:noAutofit/>
          </a:bodyPr>
          <a:lstStyle/>
          <a:p>
            <a:pPr algn="l"/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якіх краін, між іншым, паходзілі кветкі? </a:t>
            </a:r>
            <a:b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  <a:br>
              <a:rPr lang="pl-PL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0597" y="2499188"/>
            <a:ext cx="5365316" cy="2831034"/>
          </a:xfrm>
        </p:spPr>
        <p:txBody>
          <a:bodyPr>
            <a:noAutofit/>
          </a:bodyPr>
          <a:lstStyle/>
          <a:p>
            <a:pPr algn="l"/>
            <a:r>
              <a:rPr lang="be-BY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Чэхія і Італія</a:t>
            </a:r>
          </a:p>
          <a:p>
            <a:pPr algn="l"/>
            <a:r>
              <a:rPr lang="be-BY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Польшча і Літва</a:t>
            </a:r>
          </a:p>
          <a:p>
            <a:pPr algn="l"/>
            <a:r>
              <a:rPr lang="be-BY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Англія і Швецыя</a:t>
            </a:r>
          </a:p>
          <a:p>
            <a:pPr algn="l"/>
            <a:r>
              <a:rPr lang="be-BY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Бельгія і Францыя</a:t>
            </a:r>
          </a:p>
          <a:p>
            <a:pPr algn="l"/>
            <a:endParaRPr lang="pl-PL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730357" y="245947"/>
            <a:ext cx="1086524" cy="1008061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337191" y="5655938"/>
            <a:ext cx="5170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Англія і Швецыя</a:t>
            </a:r>
          </a:p>
        </p:txBody>
      </p:sp>
      <p:pic>
        <p:nvPicPr>
          <p:cNvPr id="6" name="Obraz 5" descr="Obraz zawierający mapa, atlas, tekst&#10;&#10;Opis wygenerowany automatycznie">
            <a:extLst>
              <a:ext uri="{FF2B5EF4-FFF2-40B4-BE49-F238E27FC236}">
                <a16:creationId xmlns:a16="http://schemas.microsoft.com/office/drawing/2014/main" id="{460532BB-9F06-8DF0-F34F-A83752F92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14" y="1033602"/>
            <a:ext cx="3818285" cy="42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50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318" y="151074"/>
            <a:ext cx="9811910" cy="2168725"/>
          </a:xfrm>
        </p:spPr>
        <p:txBody>
          <a:bodyPr>
            <a:noAutofit/>
          </a:bodyPr>
          <a:lstStyle/>
          <a:p>
            <a:pPr algn="l"/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якой краіны была апошняя кветка? Дай два аргументы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п.)</a:t>
            </a:r>
            <a:endParaRPr lang="pl-PL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79693" y="2566001"/>
            <a:ext cx="6505102" cy="2075648"/>
          </a:xfrm>
        </p:spPr>
        <p:txBody>
          <a:bodyPr>
            <a:noAutofit/>
          </a:bodyPr>
          <a:lstStyle/>
          <a:p>
            <a:pPr algn="l"/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Беларусі. Краіна цудоўная і нешчаслівая; тапталі чужынцы; радыяцыя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0392355" y="842839"/>
            <a:ext cx="1281095" cy="1098414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11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Obraz 4" descr="Obraz zawierający na wolnym powietrzu, trawa, jesień, chmura&#10;&#10;Opis wygenerowany automatycznie">
            <a:extLst>
              <a:ext uri="{FF2B5EF4-FFF2-40B4-BE49-F238E27FC236}">
                <a16:creationId xmlns:a16="http://schemas.microsoft.com/office/drawing/2014/main" id="{DEB68507-208E-0009-EC34-CEAA60F3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" y="2566001"/>
            <a:ext cx="5468375" cy="40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2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1468" y="0"/>
            <a:ext cx="11801139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8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ВІНШУЕМ ПЕРАМОЖЦАЎ!</a:t>
            </a:r>
            <a:endParaRPr lang="pl-PL" sz="8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nastol.com.ua/pic/201105/1680x1050/nastol.com.ua-1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38" y="1261966"/>
            <a:ext cx="5606002" cy="35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igalayte.ucoz.ru/animation/generatorl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08736"/>
            <a:ext cx="6187204" cy="9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91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/>
          </p:cNvSpPr>
          <p:nvPr/>
        </p:nvSpPr>
        <p:spPr bwMode="auto">
          <a:xfrm>
            <a:off x="8402536" y="4536032"/>
            <a:ext cx="3220713" cy="14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Намаляваць кветку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0303165" y="569533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6322" y="327449"/>
            <a:ext cx="9067278" cy="181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Якое хатняе заданне даў настаўнік вучням?</a:t>
            </a:r>
            <a:r>
              <a:rPr lang="be-BY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5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п.)</a:t>
            </a:r>
            <a:endParaRPr lang="pl-PL" sz="5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ubrania, osoba, Ludzka twarz, w pomieszczeniu&#10;&#10;Opis wygenerowany automatycznie">
            <a:extLst>
              <a:ext uri="{FF2B5EF4-FFF2-40B4-BE49-F238E27FC236}">
                <a16:creationId xmlns:a16="http://schemas.microsoft.com/office/drawing/2014/main" id="{FB344805-166B-FFDB-E9F4-7883B9235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01" y="2321968"/>
            <a:ext cx="6122504" cy="41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5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1411" y="12208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кветкі любіла Марыйка? </a:t>
            </a:r>
            <a:r>
              <a:rPr lang="ru-RU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п.)</a:t>
            </a:r>
          </a:p>
          <a:p>
            <a:endParaRPr lang="ru-RU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ружы і васількі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вяргіні і астры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макі і лілеі</a:t>
            </a: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0449138" y="492447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195230" y="5805070"/>
            <a:ext cx="3473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Вяргіні і астры</a:t>
            </a:r>
          </a:p>
        </p:txBody>
      </p:sp>
      <p:pic>
        <p:nvPicPr>
          <p:cNvPr id="6" name="Obraz 5" descr="Obraz zawierający drzewo, na wolnym powietrzu, roślina, Roślina zielna&#10;&#10;Opis wygenerowany automatycznie">
            <a:extLst>
              <a:ext uri="{FF2B5EF4-FFF2-40B4-BE49-F238E27FC236}">
                <a16:creationId xmlns:a16="http://schemas.microsoft.com/office/drawing/2014/main" id="{3FABD930-EB7D-46AD-791C-A9C523111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76" y="1666416"/>
            <a:ext cx="5518205" cy="41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50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72480" y="335814"/>
            <a:ext cx="9372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Назаві кветкі, якія знаходзяцца на карцінках </a:t>
            </a:r>
            <a:r>
              <a:rPr lang="ru-RU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п)</a:t>
            </a:r>
          </a:p>
        </p:txBody>
      </p:sp>
      <p:sp>
        <p:nvSpPr>
          <p:cNvPr id="3" name="Prostokąt 2"/>
          <p:cNvSpPr/>
          <p:nvPr/>
        </p:nvSpPr>
        <p:spPr>
          <a:xfrm>
            <a:off x="7659773" y="5623338"/>
            <a:ext cx="4442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Вяргіні і цюльпаны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338432" y="614110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Obraz 5" descr="Obraz zawierający roślina, kwiat, płatek kwiatu, Roślina jednoroczna&#10;&#10;Opis wygenerowany automatycznie">
            <a:extLst>
              <a:ext uri="{FF2B5EF4-FFF2-40B4-BE49-F238E27FC236}">
                <a16:creationId xmlns:a16="http://schemas.microsoft.com/office/drawing/2014/main" id="{FF1786D1-462A-5A7F-2C28-41C65AF6C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99" y="2505323"/>
            <a:ext cx="2982526" cy="2969270"/>
          </a:xfrm>
          <a:prstGeom prst="rect">
            <a:avLst/>
          </a:prstGeom>
        </p:spPr>
      </p:pic>
      <p:pic>
        <p:nvPicPr>
          <p:cNvPr id="8" name="Obraz 7" descr="Obraz zawierający na wolnym powietrzu, roślina, trawa, płatek kwiatu&#10;&#10;Opis wygenerowany automatycznie">
            <a:extLst>
              <a:ext uri="{FF2B5EF4-FFF2-40B4-BE49-F238E27FC236}">
                <a16:creationId xmlns:a16="http://schemas.microsoft.com/office/drawing/2014/main" id="{76AC62BB-CCC9-99B3-7115-03DAB1A7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2505323"/>
            <a:ext cx="5108422" cy="29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38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0369374" y="530192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7882" y="333487"/>
            <a:ext cx="87782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прыснілася дзяўчынцы?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  <a:p>
            <a:endParaRPr lang="be-BY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поплаў з кветкамі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настаўнік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каралевіч на кані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зялёная жаба</a:t>
            </a:r>
          </a:p>
        </p:txBody>
      </p:sp>
      <p:sp>
        <p:nvSpPr>
          <p:cNvPr id="4" name="Prostokąt 3"/>
          <p:cNvSpPr/>
          <p:nvPr/>
        </p:nvSpPr>
        <p:spPr>
          <a:xfrm>
            <a:off x="7494492" y="5816627"/>
            <a:ext cx="4432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Поплаў з кветкамі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ptak wodny, na wolnym powietrzu, ptak, roślina&#10;&#10;Opis wygenerowany automatycznie">
            <a:extLst>
              <a:ext uri="{FF2B5EF4-FFF2-40B4-BE49-F238E27FC236}">
                <a16:creationId xmlns:a16="http://schemas.microsoft.com/office/drawing/2014/main" id="{D21ADE7B-1B85-9208-A407-514AFC941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21" y="2010106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72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0280729" y="519305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78359" y="77684"/>
            <a:ext cx="97072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Чые галаскі пачула дзяўчынка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пчолак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камарыкаў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маргарытак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мурашак</a:t>
            </a:r>
          </a:p>
          <a:p>
            <a:endParaRPr lang="ru-RU" sz="4000" dirty="0"/>
          </a:p>
        </p:txBody>
      </p:sp>
      <p:sp>
        <p:nvSpPr>
          <p:cNvPr id="4" name="Prostokąt 3"/>
          <p:cNvSpPr/>
          <p:nvPr/>
        </p:nvSpPr>
        <p:spPr>
          <a:xfrm>
            <a:off x="8276558" y="5893806"/>
            <a:ext cx="2871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Маргарытак</a:t>
            </a:r>
          </a:p>
        </p:txBody>
      </p:sp>
      <p:pic>
        <p:nvPicPr>
          <p:cNvPr id="9" name="Obraz 8" descr="Obraz zawierający na wolnym powietrzu, drzewo, Architektura krajobrazu, staw&#10;&#10;Opis wygenerowany automatycznie">
            <a:extLst>
              <a:ext uri="{FF2B5EF4-FFF2-40B4-BE49-F238E27FC236}">
                <a16:creationId xmlns:a16="http://schemas.microsoft.com/office/drawing/2014/main" id="{11E9C695-F7A4-91A7-7C30-4097AF65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05" y="1759036"/>
            <a:ext cx="5629524" cy="37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7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9997701" y="845877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01618" y="376611"/>
            <a:ext cx="87423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дапамагаюць маргарыткі людзям?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  <a:p>
            <a:endParaRPr lang="be-BY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выклікаюць радасць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цешаць вочы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прадказваюць лёс</a:t>
            </a:r>
          </a:p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be-BY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061570" y="5658180"/>
            <a:ext cx="416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Прадказваюць лёс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roślina, kwiat, stokrotka, Złocień krzewiasty&#10;&#10;Opis wygenerowany automatycznie">
            <a:extLst>
              <a:ext uri="{FF2B5EF4-FFF2-40B4-BE49-F238E27FC236}">
                <a16:creationId xmlns:a16="http://schemas.microsoft.com/office/drawing/2014/main" id="{D875FBB0-056B-94FC-1B8F-926015653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44" y="2091193"/>
            <a:ext cx="4776746" cy="318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25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0324273" y="573734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664" y="213330"/>
            <a:ext cx="7323736" cy="1913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чаго параўноўваюць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маргарыткі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5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п.)</a:t>
            </a:r>
            <a:endParaRPr lang="pl-PL" sz="5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377609" y="4513145"/>
            <a:ext cx="5758731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be-BY" sz="40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publicdomainvectors.org/photos/pitr_green_arrows_set_1.png">
            <a:extLst>
              <a:ext uri="{FF2B5EF4-FFF2-40B4-BE49-F238E27FC236}">
                <a16:creationId xmlns:a16="http://schemas.microsoft.com/office/drawing/2014/main" id="{5532E7B0-38E8-CBDE-C019-AC2F9C00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1" y="4774720"/>
            <a:ext cx="1412003" cy="1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Obraz zawierający Paciorek, Perła, Akcesoria modowe, Robienie biżuterii&#10;&#10;Opis wygenerowany automatycznie">
            <a:extLst>
              <a:ext uri="{FF2B5EF4-FFF2-40B4-BE49-F238E27FC236}">
                <a16:creationId xmlns:a16="http://schemas.microsoft.com/office/drawing/2014/main" id="{3A691E10-DCBA-B5AC-5ABD-5EEF728C7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57" y="2186103"/>
            <a:ext cx="2545287" cy="2545287"/>
          </a:xfrm>
          <a:prstGeom prst="rect">
            <a:avLst/>
          </a:prstGeom>
        </p:spPr>
      </p:pic>
      <p:pic>
        <p:nvPicPr>
          <p:cNvPr id="9" name="Obraz 8" descr="Obraz zawierający pudełko, żółty&#10;&#10;Opis wygenerowany automatycznie">
            <a:extLst>
              <a:ext uri="{FF2B5EF4-FFF2-40B4-BE49-F238E27FC236}">
                <a16:creationId xmlns:a16="http://schemas.microsoft.com/office/drawing/2014/main" id="{075BBF32-1299-F02C-064C-4DE8C26F9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4" y="2186102"/>
            <a:ext cx="3815018" cy="2545287"/>
          </a:xfrm>
          <a:prstGeom prst="rect">
            <a:avLst/>
          </a:prstGeom>
        </p:spPr>
      </p:pic>
      <p:pic>
        <p:nvPicPr>
          <p:cNvPr id="11" name="Obraz 10" descr="Obraz zawierający jedzenie, Przekąska, mieszanina, kukurydza&#10;&#10;Opis wygenerowany automatycznie">
            <a:extLst>
              <a:ext uri="{FF2B5EF4-FFF2-40B4-BE49-F238E27FC236}">
                <a16:creationId xmlns:a16="http://schemas.microsoft.com/office/drawing/2014/main" id="{03A9517C-1A4F-4DC5-DCF9-FB097D632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46" y="2186102"/>
            <a:ext cx="4484499" cy="25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64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0226301" y="598663"/>
            <a:ext cx="1081088" cy="100806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be-BY" sz="3600" b="1" dirty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7426" y="215153"/>
            <a:ext cx="9858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Калі жаданне збудзецца? </a:t>
            </a:r>
            <a:r>
              <a:rPr lang="be-BY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п.)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92683" y="5466023"/>
            <a:ext cx="8749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 слова трапіць на апошні пялёстак</a:t>
            </a:r>
            <a:endParaRPr lang="pl-PL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niebo, kwiat, roślina, jastrun właściwy&#10;&#10;Opis wygenerowany automatycznie">
            <a:extLst>
              <a:ext uri="{FF2B5EF4-FFF2-40B4-BE49-F238E27FC236}">
                <a16:creationId xmlns:a16="http://schemas.microsoft.com/office/drawing/2014/main" id="{A0097B31-0586-F96D-2DFA-57DC83E4C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5" y="1297137"/>
            <a:ext cx="5671930" cy="40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59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247</Words>
  <Application>Microsoft Office PowerPoint</Application>
  <PresentationFormat>Panoramiczny</PresentationFormat>
  <Paragraphs>57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Што абазначае жоўты кружок пасярод белых кветак на маргарытцы? (2 п.)</vt:lpstr>
      <vt:lpstr>З якіх краін, між іншым, паходзілі кветкі?  (2 п.) </vt:lpstr>
      <vt:lpstr>З якой краіны была апошняя кветка? Дай два аргументы (3 п.)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</dc:creator>
  <cp:lastModifiedBy>Jan Karczewski</cp:lastModifiedBy>
  <cp:revision>51</cp:revision>
  <dcterms:created xsi:type="dcterms:W3CDTF">2014-05-03T16:24:44Z</dcterms:created>
  <dcterms:modified xsi:type="dcterms:W3CDTF">2024-04-14T15:30:33Z</dcterms:modified>
</cp:coreProperties>
</file>