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6" r:id="rId2"/>
    <p:sldId id="274" r:id="rId3"/>
    <p:sldId id="262" r:id="rId4"/>
    <p:sldId id="292" r:id="rId5"/>
    <p:sldId id="260" r:id="rId6"/>
    <p:sldId id="264" r:id="rId7"/>
    <p:sldId id="267" r:id="rId8"/>
    <p:sldId id="268" r:id="rId9"/>
    <p:sldId id="269" r:id="rId10"/>
    <p:sldId id="271" r:id="rId11"/>
    <p:sldId id="282" r:id="rId12"/>
    <p:sldId id="284" r:id="rId13"/>
    <p:sldId id="286" r:id="rId14"/>
    <p:sldId id="288" r:id="rId15"/>
    <p:sldId id="27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17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45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79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181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989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10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48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526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20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00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62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412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8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40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8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31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889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7D5960-9400-43F6-8542-B5A780184D9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CB480E-C48A-4C77-A5CF-37259217A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46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4542" y="947056"/>
            <a:ext cx="11332029" cy="4669971"/>
          </a:xfrm>
        </p:spPr>
        <p:txBody>
          <a:bodyPr>
            <a:noAutofit/>
          </a:bodyPr>
          <a:lstStyle/>
          <a:p>
            <a:r>
              <a:rPr lang="be-BY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 проза </a:t>
            </a:r>
            <a:r>
              <a:rPr lang="pl-PL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be-BY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стагоддзя</a:t>
            </a:r>
            <a:endParaRPr lang="pl-PL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2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226679" y="24605"/>
            <a:ext cx="10245189" cy="22176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be-B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Назаві галоўнага героя «Аблавы» і скажы кім ён быў? </a:t>
            </a:r>
            <a:r>
              <a:rPr lang="be-BY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П.)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7564343" y="4294427"/>
            <a:ext cx="4176712" cy="142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be-BY" sz="4000" dirty="0">
                <a:solidFill>
                  <a:srgbClr val="00B050"/>
                </a:solidFill>
                <a:latin typeface="Cansellarist"/>
              </a:rPr>
              <a:t>Хведар Роўба,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be-BY" sz="4000" dirty="0">
                <a:solidFill>
                  <a:srgbClr val="00B050"/>
                </a:solidFill>
                <a:latin typeface="Cansellarist"/>
              </a:rPr>
              <a:t>селянін</a:t>
            </a:r>
            <a:endParaRPr lang="ru-RU" sz="4000" dirty="0">
              <a:solidFill>
                <a:srgbClr val="00B050"/>
              </a:solidFill>
              <a:latin typeface="Cansellarist"/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0143513" y="1399519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9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" name="Obraz 2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87CE6DA2-025F-BC4A-A9B7-B98792054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87" y="1598212"/>
            <a:ext cx="3300786" cy="50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8E5D3-B4E0-C78F-CB9F-C4B8D7BF8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90C08213-BA7F-F190-B3C8-5FD3227FDBE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8485" y="390294"/>
            <a:ext cx="9593029" cy="17564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be-B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КУДЫ І ЗА ШТО ВЫСЛАЛІ РОЎБУ? </a:t>
            </a:r>
          </a:p>
          <a:p>
            <a:pPr marL="0" indent="0" eaLnBrk="1" hangingPunct="1">
              <a:buNone/>
            </a:pPr>
            <a:r>
              <a:rPr lang="be-BY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П.)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7A08492-3918-0BFB-835D-57CF10C59989}"/>
              </a:ext>
            </a:extLst>
          </p:cNvPr>
          <p:cNvSpPr>
            <a:spLocks/>
          </p:cNvSpPr>
          <p:nvPr/>
        </p:nvSpPr>
        <p:spPr bwMode="auto">
          <a:xfrm>
            <a:off x="7842732" y="3874378"/>
            <a:ext cx="4176712" cy="20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be-BY" sz="4000" dirty="0">
                <a:solidFill>
                  <a:srgbClr val="00B050"/>
                </a:solidFill>
                <a:latin typeface="Cansellarist"/>
              </a:rPr>
              <a:t>У лагер працы (Котлас), прызналі кулакокм</a:t>
            </a:r>
            <a:endParaRPr lang="ru-RU" sz="4000" dirty="0">
              <a:solidFill>
                <a:srgbClr val="00B050"/>
              </a:solidFill>
              <a:latin typeface="Cansellarist"/>
            </a:endParaRPr>
          </a:p>
        </p:txBody>
      </p:sp>
      <p:sp>
        <p:nvSpPr>
          <p:cNvPr id="6151" name="Oval 7">
            <a:extLst>
              <a:ext uri="{FF2B5EF4-FFF2-40B4-BE49-F238E27FC236}">
                <a16:creationId xmlns:a16="http://schemas.microsoft.com/office/drawing/2014/main" id="{0F2D7598-2F69-8905-4C1B-71D31C8F6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0" y="405606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10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" name="Obraz 2" descr="Obraz zawierający na wolnym powietrzu, niebo, chmura, Chata&#10;&#10;Opis wygenerowany automatycznie">
            <a:extLst>
              <a:ext uri="{FF2B5EF4-FFF2-40B4-BE49-F238E27FC236}">
                <a16:creationId xmlns:a16="http://schemas.microsoft.com/office/drawing/2014/main" id="{ACCEB7BC-ADC2-4010-C189-9A58A9285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4" y="2360875"/>
            <a:ext cx="6339772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8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E26D2-3BF2-71DE-D818-E39A107FC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B3865C40-4C32-B697-8898-67BBDC43628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40147" y="405606"/>
            <a:ext cx="8933223" cy="16928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be-B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НАЗЫВАЎСЯ СЫН ХВЕДАРА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be-B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КІМ ЁН БЫЎ?</a:t>
            </a:r>
            <a:r>
              <a:rPr lang="be-BY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П.)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87F046E-AAFB-B354-66D0-4AEDA79CA59E}"/>
              </a:ext>
            </a:extLst>
          </p:cNvPr>
          <p:cNvSpPr>
            <a:spLocks/>
          </p:cNvSpPr>
          <p:nvPr/>
        </p:nvSpPr>
        <p:spPr bwMode="auto">
          <a:xfrm>
            <a:off x="7890440" y="3937988"/>
            <a:ext cx="4176712" cy="120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be-BY" sz="4000" dirty="0">
                <a:solidFill>
                  <a:srgbClr val="00B050"/>
                </a:solidFill>
                <a:latin typeface="Cansellarist"/>
              </a:rPr>
              <a:t>Міколка, начальнік у раёне.</a:t>
            </a:r>
            <a:endParaRPr lang="ru-RU" sz="4000" dirty="0">
              <a:solidFill>
                <a:srgbClr val="00B050"/>
              </a:solidFill>
              <a:latin typeface="Cansellarist"/>
            </a:endParaRPr>
          </a:p>
        </p:txBody>
      </p:sp>
      <p:sp>
        <p:nvSpPr>
          <p:cNvPr id="6151" name="Oval 7">
            <a:extLst>
              <a:ext uri="{FF2B5EF4-FFF2-40B4-BE49-F238E27FC236}">
                <a16:creationId xmlns:a16="http://schemas.microsoft.com/office/drawing/2014/main" id="{4E98C645-9A21-E5FE-3628-70CA3A43C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793" y="1176882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10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" name="Obraz 2" descr="Obraz zawierający osoba, ubrania, ściana, w pomieszczeniu&#10;&#10;Opis wygenerowany automatycznie">
            <a:extLst>
              <a:ext uri="{FF2B5EF4-FFF2-40B4-BE49-F238E27FC236}">
                <a16:creationId xmlns:a16="http://schemas.microsoft.com/office/drawing/2014/main" id="{82E37F95-A853-22F9-0102-AEF717790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13747"/>
            <a:ext cx="5494822" cy="349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A3B85-D658-FA75-4FC0-8A06B9D95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7AE066B0-3853-FCFA-1D27-D24FC7D2D10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6679" y="24606"/>
            <a:ext cx="10259959" cy="209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be-B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чым заключалася трагедыя роўбы? Назаві тры прычыны.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П.)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4330E00-8146-94FC-AB8A-70BB730B30B2}"/>
              </a:ext>
            </a:extLst>
          </p:cNvPr>
          <p:cNvSpPr>
            <a:spLocks/>
          </p:cNvSpPr>
          <p:nvPr/>
        </p:nvSpPr>
        <p:spPr bwMode="auto">
          <a:xfrm>
            <a:off x="6096000" y="2546034"/>
            <a:ext cx="5976454" cy="385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be-BY" sz="4000" dirty="0">
                <a:solidFill>
                  <a:srgbClr val="00B050"/>
                </a:solidFill>
                <a:latin typeface="Cansellarist"/>
              </a:rPr>
              <a:t>Забралі зямлю,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be-BY" sz="4000" dirty="0">
                <a:solidFill>
                  <a:srgbClr val="00B050"/>
                </a:solidFill>
                <a:latin typeface="Cansellarist"/>
              </a:rPr>
              <a:t>Выслалі ў Котлас,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be-BY" sz="4000" dirty="0">
                <a:solidFill>
                  <a:srgbClr val="00B050"/>
                </a:solidFill>
                <a:latin typeface="Cansellarist"/>
              </a:rPr>
              <a:t>Памерлі жонка і дачушка,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be-BY" sz="4000" dirty="0">
                <a:solidFill>
                  <a:srgbClr val="00B050"/>
                </a:solidFill>
                <a:latin typeface="Cansellarist"/>
              </a:rPr>
              <a:t>Выракся сын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be-BY" sz="4000" dirty="0">
                <a:solidFill>
                  <a:srgbClr val="00B050"/>
                </a:solidFill>
                <a:latin typeface="Cansellarist"/>
              </a:rPr>
              <a:t>Трагічная смерць у балоце</a:t>
            </a:r>
          </a:p>
          <a:p>
            <a:pPr marL="0" indent="0" eaLnBrk="1" hangingPunct="1">
              <a:spcBef>
                <a:spcPct val="20000"/>
              </a:spcBef>
            </a:pPr>
            <a:endParaRPr lang="be-BY" sz="4000" dirty="0">
              <a:solidFill>
                <a:srgbClr val="00B050"/>
              </a:solidFill>
              <a:latin typeface="Cansellarist"/>
            </a:endParaRPr>
          </a:p>
          <a:p>
            <a:pPr marL="0" indent="0" eaLnBrk="1" hangingPunct="1">
              <a:spcBef>
                <a:spcPct val="20000"/>
              </a:spcBef>
            </a:pPr>
            <a:endParaRPr lang="ru-RU" sz="4000" dirty="0">
              <a:solidFill>
                <a:srgbClr val="00B050"/>
              </a:solidFill>
              <a:latin typeface="Cansellarist"/>
            </a:endParaRPr>
          </a:p>
        </p:txBody>
      </p:sp>
      <p:sp>
        <p:nvSpPr>
          <p:cNvPr id="6151" name="Oval 7">
            <a:extLst>
              <a:ext uri="{FF2B5EF4-FFF2-40B4-BE49-F238E27FC236}">
                <a16:creationId xmlns:a16="http://schemas.microsoft.com/office/drawing/2014/main" id="{781A6607-0297-FBF7-9609-633911ECD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6890" y="1174863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11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" name="Obraz 2" descr="Obraz zawierający na wolnym powietrzu, krajobraz, trawa, Krajobraz naturalny&#10;&#10;Opis wygenerowany automatycznie">
            <a:extLst>
              <a:ext uri="{FF2B5EF4-FFF2-40B4-BE49-F238E27FC236}">
                <a16:creationId xmlns:a16="http://schemas.microsoft.com/office/drawing/2014/main" id="{6F33D42A-C082-4940-96A6-CE8E4A628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9" y="2546034"/>
            <a:ext cx="5311281" cy="35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E187F-ECA4-6EFE-CCF4-F3BA5C522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8FDAA2E3-F538-3422-04D4-03D1F008C66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45948" y="405606"/>
            <a:ext cx="9593029" cy="1971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які працэс на беларускай вёсцы паказаны ў «аблаве» ?                 </a:t>
            </a:r>
            <a:r>
              <a:rPr lang="be-BY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П.)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C7AB3121-0F5B-F32D-ED63-C37BEC7B5274}"/>
              </a:ext>
            </a:extLst>
          </p:cNvPr>
          <p:cNvSpPr>
            <a:spLocks/>
          </p:cNvSpPr>
          <p:nvPr/>
        </p:nvSpPr>
        <p:spPr bwMode="auto">
          <a:xfrm>
            <a:off x="8311861" y="4024083"/>
            <a:ext cx="4176712" cy="120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be-BY" sz="4000" dirty="0">
                <a:solidFill>
                  <a:srgbClr val="00B050"/>
                </a:solidFill>
                <a:latin typeface="Cansellarist"/>
              </a:rPr>
              <a:t>Калектывізацыя</a:t>
            </a:r>
            <a:endParaRPr lang="ru-RU" sz="4000" dirty="0">
              <a:solidFill>
                <a:srgbClr val="00B050"/>
              </a:solidFill>
              <a:latin typeface="Cansellarist"/>
            </a:endParaRPr>
          </a:p>
        </p:txBody>
      </p:sp>
      <p:sp>
        <p:nvSpPr>
          <p:cNvPr id="6151" name="Oval 7">
            <a:extLst>
              <a:ext uri="{FF2B5EF4-FFF2-40B4-BE49-F238E27FC236}">
                <a16:creationId xmlns:a16="http://schemas.microsoft.com/office/drawing/2014/main" id="{58152789-0B7C-622F-8AEA-DA4C88A8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7377" y="1224590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1</a:t>
            </a:r>
            <a:r>
              <a:rPr lang="pl-PL" sz="3600" b="1" dirty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" name="Obraz 2" descr="Obraz zawierający na wolnym powietrzu, ubrania, koło, transport&#10;&#10;Opis wygenerowany automatycznie">
            <a:extLst>
              <a:ext uri="{FF2B5EF4-FFF2-40B4-BE49-F238E27FC236}">
                <a16:creationId xmlns:a16="http://schemas.microsoft.com/office/drawing/2014/main" id="{9C8FFEDC-DBCF-891E-C676-D4DE6DF45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28" y="2061601"/>
            <a:ext cx="5882640" cy="460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2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41468" y="0"/>
            <a:ext cx="11801139" cy="135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8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ВІНШУЕМ ПЕРАМОЖЦАЎ!</a:t>
            </a:r>
            <a:endParaRPr lang="pl-PL" sz="8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nastol.com.ua/pic/201105/1680x1050/nastol.com.ua-1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38" y="1261966"/>
            <a:ext cx="5606002" cy="35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igalayte.ucoz.ru/animation/generatorlv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08736"/>
            <a:ext cx="6187204" cy="9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sz="quarter" idx="13"/>
          </p:nvPr>
        </p:nvSpPr>
        <p:spPr>
          <a:xfrm>
            <a:off x="285385" y="100788"/>
            <a:ext cx="11431792" cy="314315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be-B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Назаві імя і прозвішча пісьменніка на здымку </a:t>
            </a:r>
            <a:r>
              <a:rPr lang="be-BY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п.)</a:t>
            </a:r>
          </a:p>
          <a:p>
            <a:pPr marL="0" indent="0" eaLnBrk="1" hangingPunct="1">
              <a:buNone/>
            </a:pP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7304049" y="4275377"/>
            <a:ext cx="4672361" cy="28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be-BY" sz="4000" dirty="0">
                <a:solidFill>
                  <a:srgbClr val="00B050"/>
                </a:solidFill>
                <a:latin typeface="Cansellarist"/>
              </a:rPr>
              <a:t>Васіль Быкаў</a:t>
            </a:r>
            <a:endParaRPr lang="ru-RU" sz="4000" dirty="0">
              <a:solidFill>
                <a:srgbClr val="00B050"/>
              </a:solidFill>
              <a:latin typeface="Cansellarist"/>
            </a:endParaRP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10815676" y="1085037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Obraz 3" descr="Obraz zawierający osoba, Ludzka twarz, ubrania, Czoło&#10;&#10;Opis wygenerowany automatycznie">
            <a:extLst>
              <a:ext uri="{FF2B5EF4-FFF2-40B4-BE49-F238E27FC236}">
                <a16:creationId xmlns:a16="http://schemas.microsoft.com/office/drawing/2014/main" id="{CBD82222-A510-2514-4E76-67C851F22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1" y="1948070"/>
            <a:ext cx="549220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6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412595" y="0"/>
            <a:ext cx="9014079" cy="21187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be-B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Рыцар і слуга беларусі.</a:t>
            </a:r>
          </a:p>
          <a:p>
            <a:pPr marL="0" indent="0" eaLnBrk="1" hangingPunct="1">
              <a:buNone/>
            </a:pPr>
            <a:r>
              <a:rPr lang="be-B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гэта? </a:t>
            </a:r>
            <a:r>
              <a:rPr lang="be-BY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п.)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6215879" y="5212753"/>
            <a:ext cx="5886007" cy="125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be-BY" sz="4000" dirty="0">
                <a:solidFill>
                  <a:srgbClr val="00B050"/>
                </a:solidFill>
                <a:latin typeface="Cansellarist"/>
              </a:rPr>
              <a:t> Уладзімір Караткевіч</a:t>
            </a:r>
            <a:endParaRPr lang="ru-RU" sz="4000" dirty="0">
              <a:solidFill>
                <a:srgbClr val="00B050"/>
              </a:solidFill>
              <a:latin typeface="Cansellarist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10303782" y="390527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" name="Obraz 2" descr="Obraz zawierający Ludzka twarz, osoba, portret, Czoło&#10;&#10;Opis wygenerowany automatycznie">
            <a:extLst>
              <a:ext uri="{FF2B5EF4-FFF2-40B4-BE49-F238E27FC236}">
                <a16:creationId xmlns:a16="http://schemas.microsoft.com/office/drawing/2014/main" id="{49B06AE1-8796-7B1C-E148-8E30B8C5D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9" y="1684836"/>
            <a:ext cx="4192501" cy="487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7F616-BCA8-C7A5-2470-AF64EDF7F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7C85C5DC-FA45-5724-ED46-5A0CFC07FDA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12595" y="0"/>
            <a:ext cx="9014079" cy="21187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be-B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чым заключаецца наватарства уладзіміра караткевіча? </a:t>
            </a:r>
            <a:r>
              <a:rPr lang="be-BY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п.)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2BAA2E77-4822-F493-0521-2616CA5282CE}"/>
              </a:ext>
            </a:extLst>
          </p:cNvPr>
          <p:cNvSpPr>
            <a:spLocks/>
          </p:cNvSpPr>
          <p:nvPr/>
        </p:nvSpPr>
        <p:spPr bwMode="auto">
          <a:xfrm>
            <a:off x="6483670" y="4854944"/>
            <a:ext cx="5886007" cy="125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be-BY" sz="4000" dirty="0">
                <a:solidFill>
                  <a:srgbClr val="00B050"/>
                </a:solidFill>
                <a:latin typeface="Cansellarist"/>
              </a:rPr>
              <a:t> Увёў гістарычную прозу</a:t>
            </a:r>
            <a:endParaRPr lang="ru-RU" sz="4000" dirty="0">
              <a:solidFill>
                <a:srgbClr val="00B050"/>
              </a:solidFill>
              <a:latin typeface="Cansellarist"/>
            </a:endParaRPr>
          </a:p>
        </p:txBody>
      </p:sp>
      <p:sp>
        <p:nvSpPr>
          <p:cNvPr id="5127" name="Oval 7">
            <a:extLst>
              <a:ext uri="{FF2B5EF4-FFF2-40B4-BE49-F238E27FC236}">
                <a16:creationId xmlns:a16="http://schemas.microsoft.com/office/drawing/2014/main" id="{AA1503FD-AE57-FF78-7223-9F647A88E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3782" y="390527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Obraz 3" descr="Obraz zawierający obraz, osoba, koń, sztuka&#10;&#10;Opis wygenerowany automatycznie">
            <a:extLst>
              <a:ext uri="{FF2B5EF4-FFF2-40B4-BE49-F238E27FC236}">
                <a16:creationId xmlns:a16="http://schemas.microsoft.com/office/drawing/2014/main" id="{54C97BF7-3590-3103-F3A8-C9547BCEB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4" y="2533480"/>
            <a:ext cx="5486411" cy="34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10693013" y="811701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92511" y="224582"/>
            <a:ext cx="11250644" cy="1467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ВЯДОМЫ ЯК АЎТАР «ПАЛЕСКАЙ ХРОНІКІ.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НАЗАВІ ІМЯ І ПРОЗВІШЧА </a:t>
            </a:r>
            <a:r>
              <a:rPr lang="be-BY" sz="40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П.)</a:t>
            </a:r>
            <a:endParaRPr lang="pl-PL" sz="40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808269" y="5444214"/>
            <a:ext cx="2737609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Іван Мележ</a:t>
            </a:r>
            <a:endParaRPr lang="pl-PL" sz="4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Ludzka twarz, osoba, czarne i białe, człowiek&#10;&#10;Opis wygenerowany automatycznie">
            <a:extLst>
              <a:ext uri="{FF2B5EF4-FFF2-40B4-BE49-F238E27FC236}">
                <a16:creationId xmlns:a16="http://schemas.microsoft.com/office/drawing/2014/main" id="{03F37CA2-2F00-676A-5818-9EF7C20BA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41" y="1983902"/>
            <a:ext cx="6105277" cy="41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6250" y="343174"/>
            <a:ext cx="10395980" cy="2126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ЯКІМ ТВОРЫ ВЫСТУПІЎ І КІМ БЫЎ АНДРЭЙ БЕЛАРЭЦКІ?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П.)</a:t>
            </a: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10301686" y="1130899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081418" y="3950308"/>
            <a:ext cx="5110582" cy="2023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Дзікае паляванне караля Стаха, фалькларыст</a:t>
            </a:r>
            <a:endParaRPr lang="be-BY" sz="4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ubrania, osoba, Ludzka twarz, człowiek&#10;&#10;Opis wygenerowany automatycznie">
            <a:extLst>
              <a:ext uri="{FF2B5EF4-FFF2-40B4-BE49-F238E27FC236}">
                <a16:creationId xmlns:a16="http://schemas.microsoft.com/office/drawing/2014/main" id="{E04CFBEF-D3F3-4CC3-1B0C-893792F17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03" y="2608856"/>
            <a:ext cx="5216600" cy="39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0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214156" y="111238"/>
            <a:ext cx="9215333" cy="21151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be-BY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НАЗЫВАЛАСЯ ЎРОЧЫШЧА, У ЯКІМ ПРАЖЫВАЛА НАДЗЕЯ ЯНОЎСКАЯ?                     </a:t>
            </a:r>
            <a:r>
              <a:rPr lang="be-BY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П.)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7896225" y="6092826"/>
            <a:ext cx="2160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3200" dirty="0">
              <a:solidFill>
                <a:srgbClr val="0000FF"/>
              </a:solidFill>
              <a:latin typeface="Cansellarist"/>
            </a:endParaRP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0232304" y="976310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6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164628" y="5173804"/>
            <a:ext cx="3784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Балотныя Яліны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Teatr, scena, Taniec, Scena teatralna&#10;&#10;Opis wygenerowany automatycznie">
            <a:extLst>
              <a:ext uri="{FF2B5EF4-FFF2-40B4-BE49-F238E27FC236}">
                <a16:creationId xmlns:a16="http://schemas.microsoft.com/office/drawing/2014/main" id="{FF1EA450-56F5-F6A3-E77F-231045E8B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5" y="2250299"/>
            <a:ext cx="5995284" cy="449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4895" y="415699"/>
            <a:ext cx="10390246" cy="2126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НАЗАВІ 2 СПОСАБЫ ЎТРЫМАННЯ ЗУБРОЎ У БЕЛАВЕЖСКАЙ ПУШЧЫ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be-BY" sz="40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be-BY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П.)</a:t>
            </a: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10294597" y="1534053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7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395926" y="3655298"/>
            <a:ext cx="5438668" cy="2229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вальерах,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вялікіх агароджаных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участакх лесу, на волі</a:t>
            </a:r>
            <a:endParaRPr lang="pl-PL" sz="4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ssak, bizon, na wolnym powietrzu, drzewo&#10;&#10;Opis wygenerowany automatycznie">
            <a:extLst>
              <a:ext uri="{FF2B5EF4-FFF2-40B4-BE49-F238E27FC236}">
                <a16:creationId xmlns:a16="http://schemas.microsoft.com/office/drawing/2014/main" id="{E58A3434-A051-8D45-034C-3757CDD5B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5" y="2965838"/>
            <a:ext cx="5894564" cy="3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5422" y="663575"/>
            <a:ext cx="10078144" cy="1479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ВЕДАЕШ ПРЫНЦЫП НАДАВАННЯ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ІМЁН ЗУБРАМ? </a:t>
            </a:r>
            <a:r>
              <a:rPr lang="be-BY" sz="40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П.)</a:t>
            </a:r>
            <a:endParaRPr lang="pl-PL" sz="40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10467297" y="1886750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71035" y="3953491"/>
            <a:ext cx="5065169" cy="2240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Нарадзіліся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польскім баку «П»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беларускім- на «Б»</a:t>
            </a:r>
            <a:endParaRPr lang="pl-PL" sz="4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 descr="Obraz zawierający trawa, na wolnym powietrzu, ssak, bydło&#10;&#10;Opis wygenerowany automatycznie">
            <a:extLst>
              <a:ext uri="{FF2B5EF4-FFF2-40B4-BE49-F238E27FC236}">
                <a16:creationId xmlns:a16="http://schemas.microsoft.com/office/drawing/2014/main" id="{77A36A29-1DDF-D2FC-3490-A91477C43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2" y="2638286"/>
            <a:ext cx="5738191" cy="38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287</TotalTime>
  <Words>271</Words>
  <Application>Microsoft Office PowerPoint</Application>
  <PresentationFormat>Panoramiczny</PresentationFormat>
  <Paragraphs>57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Cansellarist</vt:lpstr>
      <vt:lpstr>Times New Roman</vt:lpstr>
      <vt:lpstr>Tw Cen MT</vt:lpstr>
      <vt:lpstr>Kropla</vt:lpstr>
      <vt:lpstr>Беларуская проза XX стагоддзя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Якуб Колас</dc:title>
  <dc:creator>Jan</dc:creator>
  <cp:lastModifiedBy>Jan Karczewski</cp:lastModifiedBy>
  <cp:revision>53</cp:revision>
  <dcterms:created xsi:type="dcterms:W3CDTF">2014-03-09T15:21:18Z</dcterms:created>
  <dcterms:modified xsi:type="dcterms:W3CDTF">2024-03-05T15:45:16Z</dcterms:modified>
</cp:coreProperties>
</file>