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32" r:id="rId2"/>
    <p:sldId id="334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74" r:id="rId14"/>
    <p:sldId id="275" r:id="rId15"/>
    <p:sldId id="267" r:id="rId16"/>
    <p:sldId id="269" r:id="rId17"/>
    <p:sldId id="270" r:id="rId18"/>
    <p:sldId id="271" r:id="rId19"/>
    <p:sldId id="272" r:id="rId20"/>
    <p:sldId id="273" r:id="rId21"/>
    <p:sldId id="268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305" r:id="rId44"/>
    <p:sldId id="297" r:id="rId45"/>
    <p:sldId id="298" r:id="rId46"/>
    <p:sldId id="299" r:id="rId47"/>
    <p:sldId id="300" r:id="rId48"/>
    <p:sldId id="301" r:id="rId49"/>
    <p:sldId id="302" r:id="rId50"/>
    <p:sldId id="303" r:id="rId51"/>
    <p:sldId id="304" r:id="rId52"/>
    <p:sldId id="306" r:id="rId53"/>
    <p:sldId id="307" r:id="rId54"/>
    <p:sldId id="309" r:id="rId55"/>
    <p:sldId id="308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83C6B-78DA-4FDD-9C1B-0DBA578464EA}" type="datetimeFigureOut">
              <a:rPr lang="pl-PL" smtClean="0"/>
              <a:t>09.04.2024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6B36F-5FC4-4FFC-B4B7-290E55EBB79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658168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83C6B-78DA-4FDD-9C1B-0DBA578464EA}" type="datetimeFigureOut">
              <a:rPr lang="pl-PL" smtClean="0"/>
              <a:t>09.04.2024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6B36F-5FC4-4FFC-B4B7-290E55EBB79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449047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83C6B-78DA-4FDD-9C1B-0DBA578464EA}" type="datetimeFigureOut">
              <a:rPr lang="pl-PL" smtClean="0"/>
              <a:t>09.04.2024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6B36F-5FC4-4FFC-B4B7-290E55EBB79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990555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83C6B-78DA-4FDD-9C1B-0DBA578464EA}" type="datetimeFigureOut">
              <a:rPr lang="pl-PL" smtClean="0"/>
              <a:t>09.04.2024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6B36F-5FC4-4FFC-B4B7-290E55EBB79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233276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83C6B-78DA-4FDD-9C1B-0DBA578464EA}" type="datetimeFigureOut">
              <a:rPr lang="pl-PL" smtClean="0"/>
              <a:t>09.04.2024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6B36F-5FC4-4FFC-B4B7-290E55EBB79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767697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83C6B-78DA-4FDD-9C1B-0DBA578464EA}" type="datetimeFigureOut">
              <a:rPr lang="pl-PL" smtClean="0"/>
              <a:t>09.04.2024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6B36F-5FC4-4FFC-B4B7-290E55EBB79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165995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83C6B-78DA-4FDD-9C1B-0DBA578464EA}" type="datetimeFigureOut">
              <a:rPr lang="pl-PL" smtClean="0"/>
              <a:t>09.04.2024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6B36F-5FC4-4FFC-B4B7-290E55EBB79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597646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83C6B-78DA-4FDD-9C1B-0DBA578464EA}" type="datetimeFigureOut">
              <a:rPr lang="pl-PL" smtClean="0"/>
              <a:t>09.04.2024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6B36F-5FC4-4FFC-B4B7-290E55EBB79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701889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83C6B-78DA-4FDD-9C1B-0DBA578464EA}" type="datetimeFigureOut">
              <a:rPr lang="pl-PL" smtClean="0"/>
              <a:t>09.04.2024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6B36F-5FC4-4FFC-B4B7-290E55EBB79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272385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83C6B-78DA-4FDD-9C1B-0DBA578464EA}" type="datetimeFigureOut">
              <a:rPr lang="pl-PL" smtClean="0"/>
              <a:t>09.04.2024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6B36F-5FC4-4FFC-B4B7-290E55EBB79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225030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83C6B-78DA-4FDD-9C1B-0DBA578464EA}" type="datetimeFigureOut">
              <a:rPr lang="pl-PL" smtClean="0"/>
              <a:t>09.04.2024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6B36F-5FC4-4FFC-B4B7-290E55EBB79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895281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883C6B-78DA-4FDD-9C1B-0DBA578464EA}" type="datetimeFigureOut">
              <a:rPr lang="pl-PL" smtClean="0"/>
              <a:t>09.04.2024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96B36F-5FC4-4FFC-B4B7-290E55EBB79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44073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2375234" y="2279297"/>
            <a:ext cx="7986353" cy="16029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be-BY" sz="96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Хто (што) гэта?</a:t>
            </a:r>
            <a:endParaRPr lang="pl-PL" sz="96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2974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Wielka Brytania. Samochód elektryczny nie reagował na działania kierowcy -  TVN24 Bizn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063" y="241710"/>
            <a:ext cx="11027783" cy="6194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6828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Rower Kross Esprit 2.1 29x21 2022 - Salon rowerow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7081" y="236102"/>
            <a:ext cx="9307764" cy="6315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6962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Motocykl DAYTONA EXPLORER 125 CBS czarny | MYMOTO - Akcesoria motocyklow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0303" y="261268"/>
            <a:ext cx="8707772" cy="6530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0115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Pociąg retro będzie jeździł po Dolnym Śląsku (CENY BILETÓW, TRASY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5651" y="1323631"/>
            <a:ext cx="8001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5294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Samolot LOT-u pobił rekord! Wszystko dzięki szczelinie prądu strumieniowe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6137" y="503538"/>
            <a:ext cx="8953500" cy="596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9516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Pisarz | Poznaj zawód | Mapa Kari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6551" y="1415732"/>
            <a:ext cx="7883610" cy="4460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118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Kancelaria Prawna – Poznań – Answer – Wojciechowski i Partnerzy / Ochrona  lekarza przed zarzutem błędu - Kancelaria Prawna - Poznań - Answer -  Wojciechowski i Partnerz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194" y="970734"/>
            <a:ext cx="9770076" cy="4885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4329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17-letni piłkarz zaatakował selekcjonera. &quot;To jest chore&quot; - Polsat Spo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9330" y="832552"/>
            <a:ext cx="9366421" cy="5268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4587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ojciec – Wikisłownik, wolny słownik wielojęzyczn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1352" y="481768"/>
            <a:ext cx="7432658" cy="593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8880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Babcia plus to nowy dodatek dla seniorów. Komu przysługuje? Babcie (i  rodzice) będą zadowolen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8658" y="569795"/>
            <a:ext cx="8023926" cy="5344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5070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DUNEWS.PL - portal o nowoczesnej edukacji - Uczeń przeszkadza w lekcji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418" y="1070618"/>
            <a:ext cx="7620000" cy="5076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93594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Po co naszym dzieciom są dziadkowie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0378" y="407192"/>
            <a:ext cx="6466703" cy="6089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5442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 descr="Garnek emaliowany 12 L z pokrywą - Serowa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1819" y="815547"/>
            <a:ext cx="7060673" cy="5288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0518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Kolorowy kubek ceramiczny czerwony MO6208-05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8461" y="1107990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0161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Maileg lodówka biała fridge white dla myszek duża Baby Concep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9762" y="799070"/>
            <a:ext cx="6199487" cy="6199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6039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4" descr="Radio retro HYUNDAI z CD RC-606 drewnia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4703" y="712442"/>
            <a:ext cx="7628238" cy="5383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7110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Komputer Stacjonarny - zdjęcia stockowe i więcej obrazów Stary - Stary,  Komputer, Komputer stacjonarny - iSto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1067" y="930875"/>
            <a:ext cx="7144059" cy="4765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4521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4" name="Picture 4" descr="Krzesło z drewna Natural palisander - G-03912 NT - Mandall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402" y="537647"/>
            <a:ext cx="4572000" cy="5753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99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8" name="Picture 4" descr="IDANÄS Rama łóżka, ciemnobrązowy/Luröy, 160x200 c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056" y="626076"/>
            <a:ext cx="5715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4440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Picture 4" descr="Telekarma.pl - karma Telekarma.pl - aktualności - Pies domowy – rasy psów,  które dobrze czują się w dom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8973" y="874700"/>
            <a:ext cx="7806466" cy="5135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4163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zy krowa może zagrozić klimatowi na ziemi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056" y="355257"/>
            <a:ext cx="8953500" cy="596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9747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Dziś i jutro - Podręcznik do wiedzy o społeczeństwie dla szkoły podstawowej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157" y="715628"/>
            <a:ext cx="3981535" cy="5651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0486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Owca domowa - Zoopedia | Zoo2 PL Wiki | Fand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5003" y="647699"/>
            <a:ext cx="7655796" cy="5456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8718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KOZA DOMOWA. Ssak. Zwierzę - koza domow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0908" y="905799"/>
            <a:ext cx="7331675" cy="5490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2128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BOCIAN BIAŁY. Ptak. Zwierzę - bocian biały, bocian pospolity, bocian  zwyczajn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4303" y="926813"/>
            <a:ext cx="6763265" cy="5064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5509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oraz mniej wróbli w Polsce. Ornitolog wyjaśnia, gdzie tkwi przyczyn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109" y="475931"/>
            <a:ext cx="10180487" cy="5726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520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Sroka - wygląd, gniazdowanie, ochrona gatunk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7612" y="880340"/>
            <a:ext cx="9515394" cy="5042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2762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Eksponat czerwca. Jastrząb Accipiter gentil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1683" y="691978"/>
            <a:ext cx="6621323" cy="5297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0287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4" name="Picture 4" descr="Sezon na gile - Edukacja - Regionalna Dyrekcja Lasów Państwowych w Poznaniu  - Lasy Państwow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3633" y="540633"/>
            <a:ext cx="8485844" cy="5657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2992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Jaskółka zwiastuje nie tylko wiosnę. Gdy ją zobaczysz, czeka cię jedna z 3  możliwości - Kobieta.p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1997" y="863642"/>
            <a:ext cx="8934450" cy="5467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106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Sprawdź, czego jeszcze nie wiesz o gęsi? | KalendarzRolnikow.p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6710" y="902042"/>
            <a:ext cx="8398146" cy="5383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8823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o było pierwsze - jajko czy kura? Naukowcy przedstawiają najnowsze badania  | Polska Agencja Prasowa S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783" y="1038366"/>
            <a:ext cx="8784122" cy="4958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606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Oxford, Zeszyt A4 60 kartek gładki Esse - Oxford | Sklep EMPIK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943" y="316556"/>
            <a:ext cx="9918696" cy="6314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319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Włochy, Rzym. Panika w teatrze. Na widowni pojawił się szczur - TVN Mete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2529" y="916889"/>
            <a:ext cx="9349008" cy="5253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6511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Żubr — Lasy Państwow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1553" y="551935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5009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8" name="Picture 4" descr="Zając szarak | Zwierzęta łowne, zwierzetalowne.p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5642" y="799070"/>
            <a:ext cx="8870501" cy="5544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7474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Wielki rekin megalodon był stałocieplny | Nauka w Pols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701" y="1104000"/>
            <a:ext cx="8561235" cy="4794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1419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Kartofle | Kafeteria.p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6333" y="848497"/>
            <a:ext cx="9644455" cy="5428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3294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BURAK - NIEPOZORNE WARZYWO O WIELKIEJ MOCY - Przepisy kulinarne, zdrowa  dieta - DAFI BLOG - Przepisy kulinarne, zdrowa dieta – DAFI BLO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0138" y="1285103"/>
            <a:ext cx="6907244" cy="4613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4118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Inwestycje na Wiśle i Odrze. Oto co planuje ministerstwo na kluczowych  rzeka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007" y="371733"/>
            <a:ext cx="8953500" cy="596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6782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Jezioro Zamkowe - Pomorze Zachodni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8670" y="260655"/>
            <a:ext cx="9337326" cy="6218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6476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Morze czy góry? Co lepiej wybrać? — Apartamenty Zakopa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3513" y="559872"/>
            <a:ext cx="8673499" cy="577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1882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Jak sprawdzić czy droga jest publiczna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970" y="1210233"/>
            <a:ext cx="9044818" cy="4383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7274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ablice szkolne dla dzieci – jak wybrać? - Bydgoszcz dla Dzieci - Atrakcje  dla Dzieci, Wydarzenia, Imprezy w Bydgoszczy, Ciekawostki, Miejsca na  mapie, Dokąd warto pójść z rodziną w weekend i nie tylko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0936" y="858064"/>
            <a:ext cx="7244259" cy="4941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9779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Bałtyk - morze problemów, z którymi oceany zmierzą się dopiero kiedyś |  Nauka w Pols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9503" y="955718"/>
            <a:ext cx="8584427" cy="480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036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Silny deszcz z burzami. Alarmy trzeciego, najwyższego stopnia - TVN Mete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6144" y="1035677"/>
            <a:ext cx="8337099" cy="4689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1166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Uważaj na majowe słońce | Inspiracje Internetow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27" y="551935"/>
            <a:ext cx="1143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9691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Takiego superksiężyca jeszcze nie było. Niebieski Księżyc da nam popalić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2397" y="294202"/>
            <a:ext cx="9744075" cy="6505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8816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3321476" y="2583863"/>
            <a:ext cx="6798079" cy="16029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be-BY" sz="9600" b="1" dirty="0" smtClean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Што рабіць?</a:t>
            </a:r>
            <a:endParaRPr lang="pl-PL" sz="9600" b="1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484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Jak czytać Pismo Święte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7727" y="721840"/>
            <a:ext cx="8810625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9162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Kopać zdjęcie stock. Obraz złożonej z praca, buty, brud - 56124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6508" y="398318"/>
            <a:ext cx="8106032" cy="5841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6648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Dlaczego warto pisać ręcznie? - Jedynka - polskieradio.p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7942" y="1024709"/>
            <a:ext cx="8572500" cy="4714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0371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Powrót do biegania po przerwie - Bieganie.p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7014" y="720511"/>
            <a:ext cx="6448425" cy="5381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0301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Niezwykłe korzyści płynące ze śpiewania. Koniecznie wróćmy do tej praktyki  - Dobre Wiadomośc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3975" y="1188435"/>
            <a:ext cx="7048500" cy="4486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7577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rzwi wewnętrzne ARIZONA tel : 518 109 347 &quot;P&quot; Stoldrew OnLine Producent  drzwi wewnętrznych i zewnętrzny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7571" y="156520"/>
            <a:ext cx="2645549" cy="6516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6158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Jak się modlić, kiedy nie umiemy tego robić? | Jak się modlić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5921" y="1508683"/>
            <a:ext cx="9753600" cy="4238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856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Jak malować akwarelami? Poradnik dla nauczyciel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0895" y="775516"/>
            <a:ext cx="8086725" cy="5514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4383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Jak robić dobre zdjęcia? Poradnik | Empik Fo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141" y="343629"/>
            <a:ext cx="9192482" cy="6131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3315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Jak podróżować więcej w tym roku? 6 sprawdzonych metod – PolskaZachwyca.p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0649" y="664754"/>
            <a:ext cx="8481611" cy="5654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9381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2" name="Picture 4" descr="Co musisz wiedzieć o zasadach gry w siatkówkę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547" y="661086"/>
            <a:ext cx="7320435" cy="5490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1336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5859397" y="3234652"/>
            <a:ext cx="184731" cy="16029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l-PL" sz="9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4718259" y="2802852"/>
            <a:ext cx="2374368" cy="16029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be-BY" sz="9600" b="1" dirty="0" smtClean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Які?</a:t>
            </a:r>
            <a:endParaRPr lang="pl-PL" sz="9600" b="1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4551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6" name="Picture 4" descr="Wpływ kolorów na percepcję - czerwony | Baza wiedzy - Salesboo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2434" y="550233"/>
            <a:ext cx="8101347" cy="5584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4042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Flex TURBO 4941 zielony fluor neon green (rolka 50cmx25mb) - sklep.lambda.p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6699" y="1680519"/>
            <a:ext cx="47625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0938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NOWKOR E – Żółty – 20L – NOFA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578" y="413563"/>
            <a:ext cx="6211330" cy="6211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3857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Poli-Flex Premium 403 niebieski neon blue (rolka 50cmx25mb) -  sklep.lambda.p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1812" y="1233016"/>
            <a:ext cx="5715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362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Warszawa - miasto dobre do wszystkiego | Raporty | FOCUS ON Business -  Created by Pro Progressi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2397" y="234263"/>
            <a:ext cx="9553575" cy="6343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5461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4" name="Picture 6" descr="Tkanina H200-180, kolor 3963 czarny - Tkanina H200-180, biały + kolo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251" y="190500"/>
            <a:ext cx="6667500" cy="666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5661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Pomarańczow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561" y="750585"/>
            <a:ext cx="5627559" cy="5627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3319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Taboret drewniany XL kuchenny, taboret z drewna, meble drewniane producent  - producent mebli Anzy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7229" y="528252"/>
            <a:ext cx="5097162" cy="5946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3194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6" name="Picture 6" descr="Pojemnik na żywność 1,5L KOKO POLAR plastikowy kwadratowy zielony |  Selgar.p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1568" y="602307"/>
            <a:ext cx="5537972" cy="5537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2009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Zawieszka Krzyż Żelazny i Czaszka | AKCESORIA ROCKOWE \ Łańcuchy do spodni  | Rockzone.pl - rockowy sklep internetow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3902" y="294845"/>
            <a:ext cx="6447224" cy="6447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5808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Nie pij, bo będziesz gruby - strona komentarzy: 2 - ePiotrkow.pl - Piotrków  Trybunalsk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2386" y="502507"/>
            <a:ext cx="5934075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5482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Pasek Brązowy Cienki Pleciony Zmijka Do Sukienki Płaszcza | Sklep  internetowy Ebetka.p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2385" y="435145"/>
            <a:ext cx="6121658" cy="6121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1671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01965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Emblematy polskiej wsi | Artykuł | Culture.p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249" y="525013"/>
            <a:ext cx="8687178" cy="5800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0751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static3.merg.pl/data/gfx/pictures/large/8/1/120518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8617" y="371759"/>
            <a:ext cx="6170999" cy="582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744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11</Words>
  <Application>Microsoft Office PowerPoint</Application>
  <PresentationFormat>Panoramiczny</PresentationFormat>
  <Paragraphs>3</Paragraphs>
  <Slides>77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77</vt:i4>
      </vt:variant>
    </vt:vector>
  </HeadingPairs>
  <TitlesOfParts>
    <vt:vector size="82" baseType="lpstr">
      <vt:lpstr>Arial</vt:lpstr>
      <vt:lpstr>Calibri</vt:lpstr>
      <vt:lpstr>Calibri Light</vt:lpstr>
      <vt:lpstr>Times New Roman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J.Karczewski</dc:creator>
  <cp:lastModifiedBy>J.Karczewski</cp:lastModifiedBy>
  <cp:revision>14</cp:revision>
  <dcterms:created xsi:type="dcterms:W3CDTF">2024-03-21T15:17:51Z</dcterms:created>
  <dcterms:modified xsi:type="dcterms:W3CDTF">2024-04-09T05:52:31Z</dcterms:modified>
</cp:coreProperties>
</file>