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7" r:id="rId3"/>
    <p:sldId id="258" r:id="rId4"/>
    <p:sldId id="259" r:id="rId5"/>
    <p:sldId id="260" r:id="rId6"/>
    <p:sldId id="270" r:id="rId7"/>
    <p:sldId id="261" r:id="rId8"/>
    <p:sldId id="27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9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E92A81-A1A7-45FB-A095-C3133B25464D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31DC533-FD93-4004-84FE-132A1312D6B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01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2A81-A1A7-45FB-A095-C3133B25464D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C533-FD93-4004-84FE-132A1312D6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4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2A81-A1A7-45FB-A095-C3133B25464D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C533-FD93-4004-84FE-132A1312D6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64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2A81-A1A7-45FB-A095-C3133B25464D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C533-FD93-4004-84FE-132A1312D6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59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2A81-A1A7-45FB-A095-C3133B25464D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C533-FD93-4004-84FE-132A1312D6BB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606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2A81-A1A7-45FB-A095-C3133B25464D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C533-FD93-4004-84FE-132A1312D6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62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2A81-A1A7-45FB-A095-C3133B25464D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C533-FD93-4004-84FE-132A1312D6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4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2A81-A1A7-45FB-A095-C3133B25464D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C533-FD93-4004-84FE-132A1312D6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1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2A81-A1A7-45FB-A095-C3133B25464D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C533-FD93-4004-84FE-132A1312D6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02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2A81-A1A7-45FB-A095-C3133B25464D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C533-FD93-4004-84FE-132A1312D6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899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2A81-A1A7-45FB-A095-C3133B25464D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DC533-FD93-4004-84FE-132A1312D6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7E92A81-A1A7-45FB-A095-C3133B25464D}" type="datetimeFigureOut">
              <a:rPr lang="en-US" smtClean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31DC533-FD93-4004-84FE-132A1312D6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&amp;Fcy;&amp;acy;&amp;jcy;&amp;lcy;:1921. &amp;Ncy;&amp;acy; &amp;Kcy;&amp;ucy;&amp;pcy;&amp;acy;&amp;lcy;&amp;lcy;&amp;iecy;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51" y="278582"/>
            <a:ext cx="7858817" cy="633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55085" y="2389814"/>
            <a:ext cx="11358390" cy="2926080"/>
          </a:xfrm>
        </p:spPr>
        <p:txBody>
          <a:bodyPr>
            <a:noAutofit/>
          </a:bodyPr>
          <a:lstStyle/>
          <a:p>
            <a:r>
              <a:rPr lang="be-BY" sz="15000" dirty="0">
                <a:solidFill>
                  <a:srgbClr val="C00000"/>
                </a:solidFill>
              </a:rPr>
              <a:t>КупалЬскІ абрад</a:t>
            </a:r>
            <a:endParaRPr lang="en-US" sz="15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ialystokonline.pl/gfx_artykuly/201007/517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49" y="405610"/>
            <a:ext cx="7480452" cy="618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82827" y="2702805"/>
            <a:ext cx="9875520" cy="1356360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>
                <a:solidFill>
                  <a:srgbClr val="00B050"/>
                </a:solidFill>
              </a:rPr>
              <a:t>Купалле </a:t>
            </a:r>
            <a:br>
              <a:rPr lang="be-BY" sz="9600" b="1" dirty="0">
                <a:solidFill>
                  <a:srgbClr val="00B050"/>
                </a:solidFill>
              </a:rPr>
            </a:br>
            <a:r>
              <a:rPr lang="be-BY" sz="9600" b="1" dirty="0">
                <a:solidFill>
                  <a:srgbClr val="00B050"/>
                </a:solidFill>
              </a:rPr>
              <a:t>на Беласточчыне</a:t>
            </a:r>
            <a:endParaRPr lang="en-US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9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0351" y="25706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be-BY" sz="8800" b="1" dirty="0">
                <a:solidFill>
                  <a:srgbClr val="00B050"/>
                </a:solidFill>
              </a:rPr>
              <a:t>Белавежа</a:t>
            </a:r>
            <a:endParaRPr lang="en-US" sz="8800" b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www.bialowieza.pl/upload/kupala201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79" y="1361366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ages37.fotosik.pl/1659/265c774ef344614d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861" y="2999129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poranny.pl/apps/pbcsi.dll/bilde?NewTbl=1&amp;Site=KP&amp;Date=20120709&amp;Category=GALERIA01&amp;ArtNo=709009994&amp;Ref=PH&amp;Item=1&amp;MaxW=670&amp;MaxH=600&amp;bord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801" y="1273231"/>
            <a:ext cx="4344433" cy="325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862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0351" y="187287"/>
            <a:ext cx="9875520" cy="1723589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>
                <a:solidFill>
                  <a:srgbClr val="00B050"/>
                </a:solidFill>
              </a:rPr>
              <a:t>Нараўка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6146" name="Picture 2" descr="http://www.narewka.pl/foto/830_1279260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4" y="16509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narewka.pl/foto/830_12792601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78" y="151876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80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0351" y="212993"/>
            <a:ext cx="9875520" cy="1356360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>
                <a:solidFill>
                  <a:srgbClr val="00B050"/>
                </a:solidFill>
              </a:rPr>
              <a:t>Лянева</a:t>
            </a:r>
            <a:endParaRPr lang="en-US" sz="9600" b="1" dirty="0">
              <a:solidFill>
                <a:srgbClr val="00B050"/>
              </a:solidFill>
            </a:endParaRPr>
          </a:p>
        </p:txBody>
      </p:sp>
      <p:pic>
        <p:nvPicPr>
          <p:cNvPr id="7170" name="Picture 2" descr="http://www.ugczyze.pl/tematy/atrakcje/szlak_trans/leniewo/festy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610" y="1282509"/>
            <a:ext cx="7711806" cy="530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234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ajnowka.org/wp-content/uploads/2014/07/plakat-dubicze-480x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52" y="473725"/>
            <a:ext cx="8278036" cy="593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4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77321" y="1966378"/>
            <a:ext cx="8722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dirty="0">
                <a:solidFill>
                  <a:srgbClr val="0070C0"/>
                </a:solidFill>
              </a:rPr>
              <a:t>https://www.youtube.com/watch?v=Hx7wxPwztsY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28520" y="888059"/>
            <a:ext cx="7220245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e-BY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Спасылка да песні «Купалінка»:</a:t>
            </a:r>
            <a:endParaRPr lang="pl-PL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upalin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3247" y="2654578"/>
            <a:ext cx="6185518" cy="34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87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migalayte.ucoz.ru/animation/generato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73" y="176269"/>
            <a:ext cx="9705859" cy="164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migalayte.ucoz.ru/animation/f1-116-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652" y="1742961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9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37293" y="828485"/>
            <a:ext cx="478499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3200" b="1" dirty="0">
                <a:solidFill>
                  <a:srgbClr val="FF0000"/>
                </a:solidFill>
              </a:rPr>
              <a:t>Купа́лле (</a:t>
            </a:r>
            <a:r>
              <a:rPr lang="be-BY" sz="3200" b="1" i="1" dirty="0">
                <a:solidFill>
                  <a:srgbClr val="FF0000"/>
                </a:solidFill>
              </a:rPr>
              <a:t>Іван Купала, Ян Купальны, Ян, Янаў дзень</a:t>
            </a:r>
            <a:r>
              <a:rPr lang="be-BY" sz="3200" b="1" dirty="0">
                <a:solidFill>
                  <a:srgbClr val="FF0000"/>
                </a:solidFill>
              </a:rPr>
              <a:t>) — старажытнае народнае земляробчае свята, звязана з летнім сонцастаяннем. Адзначаецца ў ноч з 23 чэрвеня (6 ліпеня) на 24 чэрвеня (7 ліпеня) .</a:t>
            </a:r>
          </a:p>
          <a:p>
            <a:endParaRPr lang="be-BY" sz="3200" b="1" dirty="0"/>
          </a:p>
        </p:txBody>
      </p:sp>
      <p:pic>
        <p:nvPicPr>
          <p:cNvPr id="2050" name="Picture 2" descr="http://nspaper.by/img/07-07-2009/trad/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86" y="1238151"/>
            <a:ext cx="6862629" cy="419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0351" y="190959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be-BY" sz="8800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 агню</a:t>
            </a:r>
            <a:endParaRPr lang="en-US" sz="8800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0375" y="1464371"/>
            <a:ext cx="397994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800" b="1" dirty="0">
                <a:solidFill>
                  <a:srgbClr val="FF0000"/>
                </a:solidFill>
              </a:rPr>
              <a:t>Агонь увасабляў сабою сонца. Як правіла, вогнішчы былі вялікіх памераў, каб жыта ўдалося высокім, </a:t>
            </a:r>
          </a:p>
          <a:p>
            <a:r>
              <a:rPr lang="be-BY" sz="2800" b="1" dirty="0">
                <a:solidFill>
                  <a:srgbClr val="FF0000"/>
                </a:solidFill>
              </a:rPr>
              <a:t>а ўраджай — багатым. Вогнішчы звычайна раскладалі на берагах рэк, азёр, абавязковым было пераскокванне праз яго.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AutoShape 2" descr="data:image/jpeg;base64,/9j/4AAQSkZJRgABAQAAAQABAAD/2wCEAAkGBhQSEBUUExQWFBUUFxcXFBgXGBgVFRQYFxcWFBQUFxUXHCYeFxojGRQUHy8gIycpLCwsFR4xNTAqNSYrLCkBCQoKDgwOGg8PGiokHyQsLCwpLCw0LCwsKSwsLCwpKSwsLCwsLCwpKSwsLCwsLCwtLCwsLCwsLCwsLCwsLCwsLP/AABEIALgBEgMBIgACEQEDEQH/xAAbAAABBQEBAAAAAAAAAAAAAAAFAAIDBAYBB//EAD0QAAEDAgQDBgQEBQMEAwAAAAEAAhEDIQQFEjFBUWEGEyJxgZEyobHBQmLR8AcUUuHxI3KCFTOS0haiwv/EABoBAAMBAQEBAAAAAAAAAAAAAAIDBAUBAAb/xAAuEQACAgEDAwIEBgMBAAAAAAABAgADEQQSIRMxQSJRBWFxoVKBkdHh8DKxwRT/2gAMAwEAAhEDEQA/APJ8OCASBuIkiQJjYmwP6rhYnBkb/wBvdSBigJlgHEiptjhJ4dOscU5jbp7WqUUkJaEBO0x8xCmp0kqdNWhShIZowCTYdnBEsPRVShRJiEWwzI4A8L/h4z7A7qJzGqIu6UlGjH281Yp07/uVdwmA1XhILY7xwEG1GeogepiSfckJ7aRALd9Jb7iT9yr+JyrTfh80RyvLZBke/wB0tnAGY5RKmC7OVKga9rbbHpNr/vkq9fIC0kaS3cDhyAMnz3/KthldR9APa0Ah4uDsI4gBGMLlLa9JzHgyTLXcotvy6dUlXZmws87qoyw4nlgyaSSBYEQInVeTJ4CN/ZD8xyCZMOIm5gCSSbDrP+DsvbaXY6jHiBPEwYB9B+7LEZtlTab3Bt2iYiZvwE+0/VUsbacFxjPaLreq3IWeT43KC0/CW9Dv80NqYc8l6RisJeC3fYbf/ff2QTNsshu8D+lsx7GJ87zzVlWq8GA9HkTFuYonNV+tTE2/T7qs5i0lbMjKysWppCmcFG4JoMURIi1dCcVxHBjgzoontTxU6LlaSvDvOHtKxTYTy1cTYoiMhJdXF2DOJJJLs5EkkkvT0SSSS9PQ5TVtvwxHUnkOH78lRY9WG1jz9rbCPos5hLlMfSYrTKKqtei2EpSJSLDiMEazDngrFPDGPPj+7q/hMMVdGHAuQomsjgsrYLDWRJrbAbQIEdSST8/ko4gWT6YLrJJOYwDEt0MJsOaPYCiAqWW0ABdGsPhwo7H8RwGJZw+CFS0bIjQy4NFk3CUoVsPhJHPeLYnxIn4bojWS4TQwk7n6BQ4NocitMWWx8M04Nu/2kGouJGyKoLHyWFzTBb2W7JWZzIS4pvxkDKN9Z3QsQSJia+Blx6CSB03t5LN5tTtFw3hsR/Yra1vASCJafiHGCIkEbG5WUzejdwHAb7THMLKqbmazciYXG4Xcgj7+26HPatBi6Icbe36c0Or4QBsz6cVtV2ccyBkgh7VE4K6WSmuw4VgeIKyiQmEK47DpvcpgcRewyo1dqOVk4cAXlMfQb1Psi3Cc2GVHNURVl1NN7glMDRRBlcrhVkYQ8wFEaBmEQYQSjCRLiuUsuLjH9/kEsZlrqe8+ohe6i5xme6bYziVAU556QuBq68ooGIxJThjUlzdGdI+4lk1RNtuqnp1FRgharKMVh6dEFzWueeYkj3UlzbFyBmU0pvPJxBjEbyuuRbf5ptXEVMQIZTcWg3gW+SK4Km9jYFLT0APvKzrbPTgjn2zK1p59OSPfEItPgFoUL3kqr/1OTCI4XBl7y3lO/Tjbgoj6eTDA3HCxTYKfCG6e/LY3I9ymYbfdBuBHEaUZe4hnCOutFgqiGZPlb3wQLdVqGZcYs0KKw5PE8WA7xzHWUlJhJXaeGIVvAsh6KtCxAk7uACRJsvpkC6JM2XO7TgF9RpNK1B5MyrH3nMThIQDOcIWDUASFoE17QRBuCmavSLqFweD4MKq01tmeZY3NGGQbGNzz3HusrmWIkeYBkXESRx339ndFuMwyg0sS4gANN2kjVY8LoPmxY61R23k37L5QHpttxPpEUWLlTPOsSxD67bbD9+qOV8NqeGsDnSbAC5HT0RqrkNFlIGoxwMXkGxWh1xXjMmFJcnE8/ZRUdRqK45rQ46RARjIewlTEDXU8FM7f1O6xwCqN6ou5uJMKyx2iY7SkGLUZ/wBmRQswOsbk/ohGHw7dTQ8kNJEkCSExL1ddwnnqKNtMFVAq5WtzjKMHTa7TWc50WEt+wWTpPM+EXPSSnU2Cxcj78QLaijAH7czndJ5wxjay1+UZS0UmvqTrO4PDlYKHN6UF0hzm8AGhgHuZKV/6wX2iPb4fYq72HeY5y5rKnpYN1V/ga4ieAJhS5hlhYLtcPMQrd6ghT3kQqcgsO0t5DjmMa60vJsTMN/VDs1xBe8kmff7ruChohUsbuuJWOoWhux6AEiqkLuFaNQnZMZTJU/dwqTwMSEZJzCJqUuXyP6rqF60knpfMynrn5TZ5vUwBY5mFpVar4gVHN0if6hJk+wQ3JMme+oBoBP536G9OIJPkpsHmD5bTpNEuIG0k8Fs+zfZ+scSwVD3d7mWh3KBOxKyrLTQhGf1JJmkFrswx7j2AAh/JuzVZtLxMawncMbpHu4SVTzPLQwWdB9F6Pj6VKkzxPY20DW4SfVxuvI+1eObqhrw6SdisZA7WYMv0+sXaSw4EG/8Ax86iQ6eKI4Wr3YgAi3NDcFiqrR4XkDrB+solhs4rmxfP/Bn/AKqxw57kGcpuoFgZEIP6y7hsufVO0DiZn0RfB5dSoeJ7dbuswPTiq2DzyqG+M26AfYJV8zouMPc6/NtlGeoTjx8pdqEz6nwPaaPKs8NV0MaA3oCtFRBjivOcLi+6f/pvaWnluPMbrVZXiy9p1OJ6SgZNpyO0xbEzNIx0bwFbwtIboVh6YbEozhzZV6cAsMzOuGBxLYXVwLq+vHaZ8SSSS7PQL2iwbqlImBDQT1WCpZIKsmHXkWE+zuK9VqNkIBisuDWlnwtkwG8tyJXzHxKhq33rnnufnNXR6nauwzFZd2abRearm3HwiZPWeSnxnaGlr7upThpsXHYHqnV8ypYfwU6ZeeJc4k26mY9k3M8sFSnr0wSJ3c7h1t8gsg8nLzWUg9x9PEC5j2ewettV1Sm1rb6dQ8fESEeynMO8Y0s+E7cBHCF5XjG+MtIuCQtBlnaDEU6bWtLQBYeETH0VVunYoPVn6xC2jJBE1Of4amWEvt9F5bmLWtqEMOpvzHRGM8z6tUBFSoSOUNA+QWXY8avECRxgwfQkGFXo6GQZJi7rQ2ABGVgD5radl8ia2jLwxrwZmQDB2EoDhs0pUm6qeHaXDZ1VxqR10wAtPlHf16DalR1nSQAWsaBNtunNM1Ttsx2GYdAUNnuZcqQxwIazz+LbzQXPar6gLWlg53DYHG6s12w4gmY5On6Kg2iwvFSq4Ck0y4SJdBs2OU81FUoDbpu2YsoyTg/WPyHs+9tLVS1QeLWk34nVsm1uzveNJqd4SCR4jAtxsvW6GOaKU7DTb2XnnaPtxRpuc1pa4gX435DgFyu621zsHMy0ZFGHGAJ5zWyp1N7gBIB53jndRPySq/xCmYWhZ25BewU8Ox73EAl34iTA+q2+Eymu+jLjSa4mYptmOQBctS3V20AF1A/P9pGlFd2QrcfSeT0MirOEimdI3JsFFmOPg6YbIsYXomOwUNf37nPvYF2kD/iN15jm1ACs7S2GzaJI91Tpb/8A0Md3iTailtOmV8ygXJKTuklq5EytpmiyvFsdiGwHUm/kJc4EbEcd42V3tKW1nsp0mP12HiLnPe47kg7cOCJMxfdUm0sM3xxL3MaN+JJF3HzsFlXl2vVqOuZmfFPOeayE9b7xxjt+5msfSuDznv8AxPSK+Wto6WOEvADXHVqJLRBl3nwlCM4oCQeKt9ks3/mKdSliDqqDxMc6AXNiHS42kGCIuZPJV35Q4kydtjvPkAs0ZrchzyPvK7T1FBUSLDVjsAi+X12NkuaXR0ge6w2burAkeJrBy+5G60PZDv30bsmk0nxOnxE8AeMBOtpxXvyJNUx3YmyZ2hphoBpW4bFDcfXFWS1sDmm08FMcOHwkhW20XREtjo0fcLP9K8iWnc3+UHtcGxe6P5XVcRIkbb/qhxyW/wAYnjO/sieDw2n8U+65Y6kcTgRvaafA1XG5Mx8lo8FWJgLNZQDOltyVrsFggwAnfim6Gl7X47eZn6sqowZbC6kkvrwMCZMSUpKpjsTpak33LShYwlUscCW0I7Q4XXRe0ENJBgnYFSYLMi+ZIAbuSVge3PaSr3/d0640aQT3R5k2LheYA2PFZWr1KainCjv7yuihxZ9JnMnwsajUmxMRuSDHFHn9qxp0CmQ2NyZ+ULM5dju7qs1eKnqGtpBNibm15WrzZlJ7R3LA3roDZ93ErDv/AMvVNkHsJjswosfULwJJ3EQE04V2m8NEW4/JFauBdPBV69Dlbrv8yiFngThGSTM5VwAky4n0/uh+JwmkeFp84WpdTA/Xc+6jNEHYe8k+g2VaXkRDV5mNfTfFmn6k+gWqy6k1oY1zNwJsrFPDeKSDa9yAocVVdraNhxg3Rvf1OIITbzJX1aQDhVrGi1vwgNLi7oIQhuZYYOeG6nhwEamw4kE3I5K9mmWlzZpsE/PrLnOt6LHYjXSeQ46ZN4TKKlsB559p2ywoO02OYfxExWnSO7aIgQz9SViqmLFatOIeQ28lrRPlA2nmpMZXJEgEqnQwBcNTiGtkAk7i4kx5XV1FNdakgYP3kr2uxx3HfHiWH91raaGoFrgZceREWC9bybBv7tkuaNRBPxEgcrwPkvKsswOquxjSHNe8AEcgbnpYL2HCYZ7xDTA1gWjYRy8lnfEmACjP6zT0JIVm4EI1ciHdGNMm9xN+a8b7dU3U62lwF5giPpwXuuaHRSjovH+3fZcwa2rrB/WVJ8MsC3esztytbQW8zC/y/wCYJKHSkvrMH3mHtnpjMDow+kENBA1gWdUO/ii5A4DYcuKxtZv+ofNbx9aTGj1mPmvOM0quFZ3C6xtFl2aXXsFxPSqeBbWyyloaGubMubY6mmQZ32T2Y3/Sc7EFlN1MeIkga5Fi0bnVpMjZZfsDinvdUYZLdIdfZpBj5g/JGc1ymlV8dVxMRIbuBtO3JSW1hLDW54zn58yhLN6hhMpmfaKpWaWaWtZPASf/ACPmll3arE0mCmx8MaTDSARcydxzULs4Yx50U/BNmk8BzO5KJVsup16Ta9EaRBbVYTdr/wAJ/wBrpHzWmQiqFZPT+vP7xCks2Vbmbbshm4xlMyGtq0z4hsHA7PaPQyOi0wwWn4i33heWZTkWJawYjCOJfTPjY27xuJDfxiCbbhafKO0dPEHTXqfy9YHxNqktb/xcRbydB81ianTDcWqPHkeR/EvBxw/B/wBzXhzGmDHpeFa/nWMpueZ0tBJgHh8kHoVsM3VpxGHqPbEgvECYIPxQdwoMV2mdLmvqUHNuCxjg6WkQRq2BjgCVCKiTwJ7KntJezf8AESp37e8De5c6C0CC0OIAdPGN/dek1+0lBh0h2p22loJK8PwDMNUdFCq6nUmWNqiaZI/CHjnwny4rTZX/ABAr0qxNRtMxIc0NDCTz1C5K26bmq9CcD6cj+/nM+2hX9Xf6cZ+09Lp4mu+7WBoP9Vj7bqdtTR/3Kgk7Cw9huVk8H/EalVJFR3cDhALyemqDHsPNQZh2ow1UaaVQtdclxsXDc83H1ITX1HTG5SzEfiP/AAf9iBp2ZtpGPp+/7TWV+0FJpjW0HkSZ/wDEBUsbmDgDDWuHCSfsVjKmOawa2xUbE8zHMuUjO01F40lxYQPxQ0Rymb+izb9VffyfErXRpWRJ6eYPdUc1zWt1nwmPCDyElAu0uaVMNFOjFNtVmp7wATUMlrhJ2AIiFYxuNpgEd63gfivfb6LKZ52nGIo02d1oNMuOrVMh3DbndBSjM2cceZTbtUSTCN711P8AM6HRzEEmOo+63xDQ0cPkvH25g9h1McQQQfUdFv8AJO3uGrtDapFGpsQf+2482u4eR+a9rNPYQGUZHyi1sB4l3EME8/JDsTbZqP1cK038UHYjlzCp1ctYL6j63UKOBHYMzNYE9FGSUerZeCbGfQ/ooHYAD8JKqFoiyhmS7Q42vQa2o0NNJ4gGBIcN9U7Kvk+YuxQM6e9BAizQ4bAyT4fpZFu2uJY3BimTpIedLNQJMxJi0eywWW5iaL9QAPAg7ELY09QtoyBz4+cltbp2DJ4M9KzrA1sPTl1SjTJgwKjHVD5N3PosrnXZ1jG95VxbC8jV3Y8b5Nw0kGx9EUwONw9ZuprRPEES4dP7pxwlImzW+391PW7UnByD54H8xjKHHvMkzE04DQD5kfSAieT4YVm1mjZtPVcSSZifb2vzRh+BYNtAUmE7ui2o+pUFOmW6XGJceIDG8SnvqAy4UHP8wK6/UN3aYbKMccLi2P0h2l1w7a9jtsVu2/xPIAaylB1btdHHqvO8yxTX1XPY3Q2fCCZMDYuPEncrVUg2oxhL9OothrKbQOF5EKvV1Vvtexf7+UXprWXcinjP97z1LEZ0O711CBDZ8RiD915D227StrPLaZlo4jbrfitf2qyWpVolzn/6YALQJDjG8i4XleMY0OIbMdd1F8K09ZO/OSPtK/iFjVrsUYEj7opJwjmkvoMmYmBPUcLmQcA5rQPc/RYntJgz/MwPxm02F1BleduZDXEgDYq9nuLa9tN7fim3H4TufksmqhqLuOxlj2CxIZ7E4c0xWEgSWgnibGw6Simb0HmlpoiST4jIFuQ8z9E3KMuYKQIl2vxEu4zEGOAQXtDnxY/RT3bxAIHUkHdRENdeSv3+UpUipBmZfF0C15DhpPLkj+SuDcK780yPIwgGJxDqji5xkncp9DHOaC2xB4FbFlZdAD8pJXYEctNp2Czeo3FQ2XBwOrjG0E36R6r0LNcLSxI/16LKhGzneFw8nth3zXjeBzjusS2qwadQGtvAGwdHGLT+q3tXtQGAO+KRMxb3WFrtM/VDoMceJopcLF9XiS4r+GeHqGWVDStsJeD1l3FDs+7AjC4Y1mVtegiQ5obM28JHHZW8D2/bUMbHql2vzkVMEWBwu9s35Sf0SkbVrYqOTjPn2nmSsqWXEx2Drw4Hlf2uiD8fJkWQGlXLTI3Cvf8AUgRdgnmLe44rVevnOJIrYGJ6qzLMJXYx1NjWtLQdWo6idj4fOd1FW7Ki/dtpgH8VQucR/tAO6Hdgcax2Hc0OGpjydJguDXQfUTN1p34wcSf30hfPWtZVYVBPHvNBcFQRMweyrmTL3uBBEMGkepcdkNd2fJ+J2joZJW1OYfs/uVRxZa/cAok1Nnme2r7TMNyfDBt+8cY3nTeY24CSslVqRI5L0F+XU26jHCTJPDxcPJeaVa0knmSfe61NI3UzyZPqBjHGJYwpmqwc3N323C2+Y5FQrT3jAx5/FSAZ7t2K86L4vyv7L1M4txa0hsOLQSDwJAJEr2t3IVKnHec04DZBEz2EpYzCOLaFfXTbc0ybAcixx8P/ABKvUf4hth3eUocP6YfPlLrFZ3thi36g1x33iR8phBMnrtbWaXxo2dMwRysjXTLcnUsAJ+XBP9+kFrNjbFmuxnbOm/8AHWA5Dwz05IdmXaXYYY1DLfE55uHHcNG1uZn0V+nlFB7QdEDg4O8Tup4fJNdkFP8AC4j/AHGfpCWpoTwZ3a0xtfDu3duee5VYU5IA4mB6rZ5xTp0aEOg6hA8LQ48nTc7rFd7eeS1dPabFziS3KFMvOwb6ZlhIcN7wVbwecAH/AF2k/mbE+oNkUy3Jm1GAl+qeht0XHZI2CPCbgtN5bG45EGfkpmvrbKtGhCOVjWMe8B1KGgj8dyOsbKSn2ca5zX1qhqOLr6j4QOflsm4ioKFPW/4SYEcSNwBKvdmM0pVS+q4eGi0eE7ue86aTfeT/AMUhjYFLJ29x+8IYLYbvMRm+GLKjgWlt5AIggG7bcLQtPkTz3NE2ER8jugHabEuqYmo95MuM33j8NuFoMcJRLs/WJw8TGkkff7q68FqFJ+X+ohCFtOJvs3xDKtDQ17SSy8SYneY9V5PngYHw0kniTH2AXoGW4h/cuMNtIkg//m687zB2rEHXcTeJ24wSpvhqbWYe0o17hwCPMgbQJASWob2kpAQKNhYeJuw2/Ckrevb+D7iR9JPxQRj8GCfDf5lUzTc0AEWBPz3+iu064YbSSlVxJdwj0RqzDjxOFRClDtFUDBTbvdo8gBf98lPgMu7xlV74LnNI8uIA9Qh+Fp6b2+H1VyhiS0SLSorFxnp8ShT+KZshKF2sfEfMprXLTknmOedvIKY40lgbJt9FVJTmNlcKjzPbjniTYauWuBCs1MWXmXEn12VMiLW6pByAqCcwgxXiWi9ObVVUOTg5CVhboQwePfSeH03Frm7EfTqOi3eV9tGVgA892/iOBPQn6LH5LgWV2Oa6Q5l9QvDTxI5A/VQYrJajDAGsc23/AMKC6qq47W4IlNbugyO09OGJnnHUprn/AJvReaYTOq1AxJ6tdf67IxR7XtLfEyHe4UD6B1/x5EoGoVu82GIxDW03FzrQQb8xFl5nWLZ8IMDncnqjmLz9lakGkOZe44O6gwfbqhD6tEbNc7zMfSFVpamqzkHMVc4fGJUcV6BgqrqlGmSbaG/IRzWG/m2cKQ9SXD2TsXnNV4DS4hoAAa2QABwTrqTdgdoFdgTJk3aXGh9YxeLIQ197rjlwqytAihREOxZszaZPjQ9gbT4C7Tv+iLC4+GOe0rzmhVc0y0kEclq8rz9rgA+J/NxWXqNKVO5eZVVaDwYN7XPHegSbNE/b5Qs6SiOa1g+o528lUCFp0LtQCR3HLEzXdmCDh73gmJJHFTVqf5o8j+oQfs9i2hjmngfqrOIrtOxHnCz7Kz1WlKt6BB3abDP0MdcsBIn8xv8AQfJQ9jmg4kFxhjGuqOExq7tpc1scTMD1Kq5pj3OtNt45cp6whgWpXUTTsMkdwLAwlvHYo1Hl7t3GUSyCodDhP4vqP7IM5E8ns07XPmu3KOngTiE78zS0swIaGNaHGZJM2HE2WSzbU6sTEHkjWHYHvAdIb+KOXHiqvajMGGG02RAAkmXaRYAlS6cbLMKO8fb6q8k9pQaHR/hJDO8PMpLQ6cj6g+cNtgXMK42q08J+SGteCOSQqAXkqVkzKQ+IXLh5KKtiAGm3BC35hyURxJduuCg+Z42jxGOKaXJ7gow2TCrEnnS5SU6kBV05pXSJ0Ngwjl+G7xwHDimY7Dd28tU+X4vhH2TMzdLlMC3Ux4j2wUzKgKcHKOV2U3ETCOU451KoHsMEex5g8wRK3uDxofTDm2nfp0XnuWNmoPVGsPmf8u4t+IHYcAVm6unqHjvLdPZtHPaaHF4RtQy5uojY7nylVquFpxemCRtYzKpVe0Wrj6KZmOJFw0dSf1UQrsUcx25CeINzyoLAACOCDl60tShSqggk6uFvD7jb5IRico07EG/Agq+mxQNpiHUnmD3PRqhj2upaCxsgWMSfcoLUoEbq82iA0EOk8U2wKwEBSQZRqC5UtCgCoq48SlwlWCmHO3iAO8PYHJoZqNMOnmYUOLyI6S4CIkxMjnYovRzOGgCPOPuoMZmcscCZkEW4TyWaLLN2ZVtTEy5NlWeiDMEXzpI9bKCpl9Sfh9iD91oq657yNgYzK8X3dQcjZ223MTyV/Ms3ZBDTM8v1Qx2EfIEXKrYmgWmCQeFum6Lpo7hpwMyrIKr5JJ4qNPITVYJOcx4kq5gKJAlRGkW8Cm/zTktssMCMHB5hWjTPIn6IRj/iVlmMeGEXE80Pe6TdDUhDEmFawK4kaSdqSVMllh1WyidVlS0nNc2DY8CoC2EAAhtmdDlJSddRhqnp4debE8ucydrJHkmtZHiIJAPz5SpsI8B0HYrmKYQDaxM/v3SM84lGOMyg43KQKaV0J8RLWExGkq3jocARwmTt5BUKdElT15DYJ9ElgNwIjQTtwZAHp0GJ4KIbok/DxT3HuusQuIKjMr4arDpU7q2p8lUmOg3V7CN6TPEXQOAOYxCTxLb6fHTbr/lOp128Q0nlJ+xUlMk22+Z+ikFBvn7D/KjLeDKQIxuJjcsHQf5XK+OAAIK7XpMjj8kLxLmzYIkQMZxmIEdicVr3XKeJgKtK4VVsGMSfcc5kjqspzKsFQhdldwIOTNBgsQDwsp672u5+iEZfiALFXnVjw+QCgdMNKQ2RGVKBb5cpuoxXbFiQVK48z7qriqU7BGvPeCeO0ldjj/Ug+Kb4uilqthRF9pVVaBeRFMc8GQHZcYLhcJXab4VHiJhp1cbFUsXiWt+ACeabTqyqlc3SUrGY1344jHVCeKYuripEmJiXF1JdnJLTE7Kenh53RTFYVrHeEWMEE7EG4+ShEDgFL1dwyJT0scGQU8ArTcKGi4lKkw8FJXqBgv8AMyksxJxGBQJQe2/JcqVCBCcMbTL/ABatPRVa9ZpJ0ggcJTwCTyIssAODIXlIFNSBVGJPmXKdUfuy5VqA7KBt1NTpzy+iUQBzGg54kTHQUTMaQRdDKrYKnwzzsuOuRmdQ4OJ2pTnZcoVy0q4WHhcqDEYExqA9EAYHgwipHIhjC4iRb1/yp3VR69N1msPii1TnFOA3F0htPzGi3iGXhseXOyD4mpfYeiTsQXBM7qyNE295xm3dpFqXNS65ijKoESZKwpziodS7rXMT2ZPSqQUSp4oRshAcpqVS6U6Zhq2IZbVnp7KvUJJ3UH84OKaMRyMJArIjS4nazZVDEiLK+6vA/wAKljLwVRXnMB+0qlcXUgFTJ4muXEiFxenDEQuJFcXYJiSSSXZyF8Dj5ZpdfS208uCdNrJJKR1Ck4lSMWAzI61S24VCtWlJJNrUd4p2kbGp7wkkjzzAxxIl1JJFBnWlWqbwkkhYZhKcSw7LnvGoNMKg15BSSU1FhcsD4lFyBQCPMKYcEixKbVe7aSuJIc+owvEp16QBVrCYF5ExISSRW2FUBnK0BYyd1EtEBQ4qpAgn2SSQ1nceZ1+BKYTHFJJUiI8Ti6CkkigxwcnhySSEiEDO6kgupIYQkjHxsm4kzukkhHeF4lQpBJJPiZKG24KJwSSQiEYwriSSOLMSSSS9PYn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76" name="Picture 4" descr="http://stat8.blog.ru/lr/0a1bf5b14796e503c91a017b19fab8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21" y="1547319"/>
            <a:ext cx="4374863" cy="293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n1.by/sites/default/files/news/06/24/555322/13405458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86" y="3249977"/>
            <a:ext cx="4391185" cy="320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01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awet.net/cache/library/history/bel_history/dk/56/img/thumb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82" y="2691975"/>
            <a:ext cx="5016402" cy="307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943778" y="859889"/>
            <a:ext cx="10767152" cy="557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Ачышчальная і гаючая сіла агню заключалася ў спальванні старых рэчаў, адзежы хворых дзяцей.</a:t>
            </a:r>
            <a:endParaRPr lang="pl-PL" sz="4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be-BY" sz="4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Сонца дае жыватворную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сілу (цяпло, ежу).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Катанне запаленага кола.</a:t>
            </a:r>
            <a:endParaRPr lang="pl-PL" sz="4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7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983295"/>
            <a:ext cx="5631271" cy="1356360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>
                <a:solidFill>
                  <a:srgbClr val="0070C0"/>
                </a:solidFill>
              </a:rPr>
              <a:t>Культ</a:t>
            </a:r>
            <a:endParaRPr lang="en-US" sz="96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img-fotki.yandex.ru/get/5906/doct-128.5/0_10bd39_c4e71144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25" y="2570068"/>
            <a:ext cx="6096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snyary.com/forum/index.php?action=dlattach;topic=3748.0;attach=2498;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28" y="352338"/>
            <a:ext cx="5556363" cy="408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69246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5" name="Prostokąt 4"/>
          <p:cNvSpPr/>
          <p:nvPr/>
        </p:nvSpPr>
        <p:spPr>
          <a:xfrm>
            <a:off x="7675497" y="479101"/>
            <a:ext cx="3308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9600" b="1" dirty="0">
                <a:solidFill>
                  <a:srgbClr val="0070C0"/>
                </a:solidFill>
              </a:rPr>
              <a:t>вады</a:t>
            </a:r>
            <a:r>
              <a:rPr lang="be-BY" b="1" dirty="0">
                <a:solidFill>
                  <a:srgbClr val="0070C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23720" y="539827"/>
            <a:ext cx="10862631" cy="5632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Купалле хлопцы і дзяўчаты спраўляюць рытуальнае купанне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ў рэках, азёрах, таму што вада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5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ў гэтую ноч валодае магутнай жыццёвай сілай. Яна, па паданню, робіць людзей прыгожымі.</a:t>
            </a:r>
            <a:endParaRPr lang="pl-PL" sz="5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000" y="246043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be-BY" sz="8800" b="1" dirty="0">
                <a:solidFill>
                  <a:srgbClr val="00B050"/>
                </a:solidFill>
              </a:rPr>
              <a:t>Раслінны культ</a:t>
            </a:r>
            <a:endParaRPr lang="en-US" sz="8800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http://www.tio.by/uploads/tinymce_images/YANAMALTA_RETRO_CARS/3d8836df25edb30acc636c4b2a6a1f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602403"/>
            <a:ext cx="5715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21.by/pub/news/2010/06/12791448621865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388" y="1602403"/>
            <a:ext cx="6355821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9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16097" y="646698"/>
            <a:ext cx="11149070" cy="536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Дзяўчаты і жанчыны збіраюць купальскія травы і кветкі – зёлкі, якія валодаюць не толькі гаючай, але і чароўнаю сілаю.</a:t>
            </a:r>
            <a:endParaRPr lang="pl-PL" sz="4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e-BY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 вядзьмарак і ведзьмакоў абкладалі крапівой калодзежы, вокны, дзверы.                        Крапіва бараніла ад злых сіл і чараў, увасабляла сабою агонь (сонца).</a:t>
            </a:r>
            <a:endParaRPr lang="pl-PL" sz="4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067" y="212992"/>
            <a:ext cx="9875520" cy="1356360"/>
          </a:xfrm>
        </p:spPr>
        <p:txBody>
          <a:bodyPr>
            <a:normAutofit/>
          </a:bodyPr>
          <a:lstStyle/>
          <a:p>
            <a:r>
              <a:rPr lang="be-BY" sz="8800" b="1" dirty="0">
                <a:solidFill>
                  <a:srgbClr val="002060"/>
                </a:solidFill>
              </a:rPr>
              <a:t>Русалкі</a:t>
            </a:r>
            <a:endParaRPr lang="en-US" sz="8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img0.liveinternet.ru/images/attach/c/2/65/384/65384353_rusal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572" y="350752"/>
            <a:ext cx="4296578" cy="612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95504" y="1569352"/>
            <a:ext cx="641181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800" b="1" dirty="0">
                <a:solidFill>
                  <a:srgbClr val="FF0000"/>
                </a:solidFill>
              </a:rPr>
              <a:t>Персанажы міфалогіі, чалавекападобныя істоты ці духі, што жывуць у вадзе або каля вады. Часам </a:t>
            </a:r>
          </a:p>
          <a:p>
            <a:r>
              <a:rPr lang="be-BY" sz="2800" b="1" dirty="0">
                <a:solidFill>
                  <a:srgbClr val="FF0000"/>
                </a:solidFill>
              </a:rPr>
              <a:t>у ясныя летнія ночы яны сядзяць на берагах вадаёмаў і расчэсваюць свае доўгія зялёныя валасы. Відаць, ад іх валасоў ідзе нейкая незвычайная энергія, якая ўплывае на маладых хлопцаў. Звычайна русалкі зацягваюць свае ахвяры — юнакоў — </a:t>
            </a:r>
          </a:p>
          <a:p>
            <a:r>
              <a:rPr lang="be-BY" sz="2800" b="1" dirty="0">
                <a:solidFill>
                  <a:srgbClr val="FF0000"/>
                </a:solidFill>
              </a:rPr>
              <a:t>у ваду і топяць іх.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odstawa">
  <a:themeElements>
    <a:clrScheme name="Podstawa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Podstawa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dstawa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Podstawa</Template>
  <TotalTime>189</TotalTime>
  <Words>287</Words>
  <Application>Microsoft Office PowerPoint</Application>
  <PresentationFormat>Panoramiczny</PresentationFormat>
  <Paragraphs>28</Paragraphs>
  <Slides>16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Calibri</vt:lpstr>
      <vt:lpstr>Corbel</vt:lpstr>
      <vt:lpstr>Times New Roman</vt:lpstr>
      <vt:lpstr>Podstawa</vt:lpstr>
      <vt:lpstr>КупалЬскІ абрад</vt:lpstr>
      <vt:lpstr>Prezentacja programu PowerPoint</vt:lpstr>
      <vt:lpstr>Культ агню</vt:lpstr>
      <vt:lpstr>Prezentacja programu PowerPoint</vt:lpstr>
      <vt:lpstr>Культ</vt:lpstr>
      <vt:lpstr>Prezentacja programu PowerPoint</vt:lpstr>
      <vt:lpstr>Раслінны культ</vt:lpstr>
      <vt:lpstr>Prezentacja programu PowerPoint</vt:lpstr>
      <vt:lpstr>Русалкі</vt:lpstr>
      <vt:lpstr>Купалле  на Беласточчыне</vt:lpstr>
      <vt:lpstr>Белавежа</vt:lpstr>
      <vt:lpstr>Нараўка</vt:lpstr>
      <vt:lpstr>Лянева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КупалЬскі абрад</dc:title>
  <dc:creator>Szkodnik</dc:creator>
  <cp:lastModifiedBy>Jan</cp:lastModifiedBy>
  <cp:revision>38</cp:revision>
  <dcterms:created xsi:type="dcterms:W3CDTF">2013-11-30T16:34:19Z</dcterms:created>
  <dcterms:modified xsi:type="dcterms:W3CDTF">2020-09-10T19:04:45Z</dcterms:modified>
</cp:coreProperties>
</file>