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9" r:id="rId21"/>
    <p:sldId id="280" r:id="rId22"/>
    <p:sldId id="282" r:id="rId23"/>
    <p:sldId id="284" r:id="rId24"/>
    <p:sldId id="286" r:id="rId25"/>
    <p:sldId id="288" r:id="rId26"/>
    <p:sldId id="290" r:id="rId27"/>
    <p:sldId id="292" r:id="rId28"/>
    <p:sldId id="294" r:id="rId29"/>
    <p:sldId id="296" r:id="rId30"/>
    <p:sldId id="298" r:id="rId31"/>
    <p:sldId id="29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697223" y="0"/>
            <a:ext cx="8689976" cy="1809966"/>
          </a:xfrm>
        </p:spPr>
        <p:txBody>
          <a:bodyPr>
            <a:normAutofit/>
          </a:bodyPr>
          <a:lstStyle/>
          <a:p>
            <a:r>
              <a:rPr lang="be-BY" sz="1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endParaRPr lang="pl-PL" sz="1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image.zn.ua/media/images/original/Jan2013/51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39" y="1549102"/>
            <a:ext cx="7668620" cy="49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11785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86099" y="0"/>
            <a:ext cx="10304680" cy="1344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8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Скажы – колькі гадзін?</a:t>
            </a:r>
            <a:endParaRPr lang="pl-PL" sz="8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839" y="1247780"/>
            <a:ext cx="5242702" cy="393202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55697" y="5489958"/>
            <a:ext cx="11365484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cямнаццаць сорак/без дваццаці шэсць</a:t>
            </a:r>
            <a:endParaRPr lang="pl-PL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076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14" y="94128"/>
            <a:ext cx="6494033" cy="487052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227705" y="5364666"/>
            <a:ext cx="5352747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чвэрткі восем</a:t>
            </a:r>
            <a:endParaRPr lang="pl-PL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949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433" y="96819"/>
            <a:ext cx="6497619" cy="487321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418550" y="5267848"/>
            <a:ext cx="5333383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пяць на дзявятую</a:t>
            </a:r>
            <a:endParaRPr lang="pl-PL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337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06" y="86061"/>
            <a:ext cx="6511962" cy="488397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784662" y="5332394"/>
            <a:ext cx="6892208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дзесяць дваццаць пяць</a:t>
            </a:r>
            <a:endParaRPr lang="pl-PL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9813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87" y="86061"/>
            <a:ext cx="6339840" cy="475488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490964" y="5214058"/>
            <a:ext cx="4413196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дзевяць </a:t>
            </a:r>
            <a:r>
              <a:rPr lang="be-BY" sz="5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гадзін</a:t>
            </a:r>
            <a:endParaRPr lang="pl-PL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69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15" y="83371"/>
            <a:ext cx="6235849" cy="467688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30454" y="5117241"/>
            <a:ext cx="11220636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адзінаццаць гадзін пятнаццаць хвілін</a:t>
            </a:r>
            <a:endParaRPr lang="pl-PL" sz="5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46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35915" y="581509"/>
            <a:ext cx="11048104" cy="566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8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колькі гадзін? </a:t>
            </a:r>
            <a:endParaRPr lang="pl-PL" sz="8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8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восем гадзін вечара.</a:t>
            </a:r>
            <a:endParaRPr lang="pl-PL" sz="8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8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каторай гадзіне?</a:t>
            </a:r>
            <a:endParaRPr lang="pl-PL" sz="8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8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шостай гадзіне.</a:t>
            </a:r>
            <a:endParaRPr lang="pl-PL" sz="80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06561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NTP-gIMITiI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44" y="118098"/>
            <a:ext cx="4303059" cy="322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13186" y="118098"/>
            <a:ext cx="333487" cy="33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ВЯСНА</a:t>
            </a:r>
            <a:endParaRPr lang="pl-PL" sz="40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selfhacker.ru/wp-content/uploads/images/943_19_902845fdd76c5fc436d2b4af77c0a8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44" y="3743484"/>
            <a:ext cx="4367338" cy="291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13186" y="3852067"/>
            <a:ext cx="308880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ЛЕТА</a:t>
            </a:r>
            <a:endParaRPr lang="pl-PL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news.vitebsk.cc/wp-content/uploads/2013/10/d0bed181d0b5d0bdd18c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26" y="172957"/>
            <a:ext cx="4227755" cy="317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761036" y="0"/>
            <a:ext cx="468102" cy="3619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36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ВОСЕНЬ</a:t>
            </a:r>
            <a:endParaRPr lang="pl-PL" sz="3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http://wpapers.ru/wallpapers/nature/Winter/8234/PREV_%D0%90%D0%BB%D0%BB%D0%B5%D1%8F-%D0%B7%D0%B8%D0%BC%D0%BE%D0%B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26" y="3743484"/>
            <a:ext cx="4392474" cy="274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868612" y="3852067"/>
            <a:ext cx="360526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ЗІМА</a:t>
            </a:r>
            <a:endParaRPr lang="pl-PL" sz="4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5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7608889" y="3644900"/>
            <a:ext cx="225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b="1" noProof="1">
                <a:solidFill>
                  <a:srgbClr val="0070C0"/>
                </a:solidFill>
                <a:latin typeface="Bookman Old Style" panose="02050604050505020204" pitchFamily="18" charset="0"/>
              </a:rPr>
              <a:t>Пімен Панчанка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92314" y="4724400"/>
            <a:ext cx="8207375" cy="1447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800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Месяцы года</a:t>
            </a:r>
            <a:endParaRPr lang="ru-RU" sz="8800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765175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7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r="1202" b="1205"/>
          <a:stretch>
            <a:fillRect/>
          </a:stretch>
        </p:blipFill>
        <p:spPr bwMode="auto">
          <a:xfrm>
            <a:off x="1631950" y="115888"/>
            <a:ext cx="89281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2208213" y="6092826"/>
            <a:ext cx="8278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Студзень</a:t>
            </a:r>
            <a:r>
              <a:rPr lang="ru-RU" altLang="pl-PL" sz="2800" b="1">
                <a:latin typeface="Bookman Old Style" panose="02050604050505020204" pitchFamily="18" charset="0"/>
              </a:rPr>
              <a:t> — </a:t>
            </a:r>
            <a:r>
              <a:rPr lang="ru-RU" altLang="pl-PL" sz="2800" b="1" noProof="1">
                <a:latin typeface="Bookman Old Style" panose="02050604050505020204" pitchFamily="18" charset="0"/>
              </a:rPr>
              <a:t>з казкамі снежных аблокаў</a:t>
            </a:r>
            <a:r>
              <a:rPr lang="ru-RU" altLang="pl-PL" sz="2800" b="1">
                <a:latin typeface="Bookman Old Style" panose="02050604050505020204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4720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33349"/>
            <a:ext cx="11897958" cy="6056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60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Прамежкі часу:</a:t>
            </a:r>
            <a:endParaRPr lang="pl-PL" sz="6000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be-BY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тысячагоддзе; стагоддзе; год;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be-BY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be-BY" sz="6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месяц; тыдзень; суткі; дзень; ноч</a:t>
            </a:r>
            <a:endParaRPr lang="pl-PL" sz="6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be-BY" sz="6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be-BY" sz="6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гадзіна; мінута</a:t>
            </a:r>
            <a:r>
              <a:rPr lang="pl-PL" sz="6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be-BY" sz="6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хвіліна; секунда</a:t>
            </a:r>
            <a:endParaRPr lang="pl-PL" sz="6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98917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115889"/>
            <a:ext cx="885666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рямоугольник 1"/>
          <p:cNvSpPr>
            <a:spLocks noChangeArrowheads="1"/>
          </p:cNvSpPr>
          <p:nvPr/>
        </p:nvSpPr>
        <p:spPr bwMode="auto">
          <a:xfrm>
            <a:off x="4079876" y="5516564"/>
            <a:ext cx="637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pl-PL" sz="2800" b="1">
                <a:latin typeface="Bookman Old Style" panose="02050604050505020204" pitchFamily="18" charset="0"/>
              </a:rPr>
              <a:t>Люты — </a:t>
            </a:r>
            <a:r>
              <a:rPr lang="ru-RU" altLang="pl-PL" sz="2800" b="1" noProof="1">
                <a:latin typeface="Bookman Old Style" panose="02050604050505020204" pitchFamily="18" charset="0"/>
              </a:rPr>
              <a:t>шчодры на сіні мароз</a:t>
            </a:r>
            <a:r>
              <a:rPr lang="ru-RU" altLang="pl-PL" sz="2800" b="1">
                <a:latin typeface="Bookman Old Style" panose="02050604050505020204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9611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/>
          <a:stretch>
            <a:fillRect/>
          </a:stretch>
        </p:blipFill>
        <p:spPr bwMode="auto">
          <a:xfrm>
            <a:off x="1703389" y="115889"/>
            <a:ext cx="8829675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3136" y="5903913"/>
            <a:ext cx="65532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Сакавік — з сакатаннем і сокам </a:t>
            </a:r>
            <a:br>
              <a:rPr lang="ru-RU" sz="28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</a:br>
            <a:r>
              <a:rPr lang="ru-RU" sz="28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Беларускіх вясновых бяроз, </a:t>
            </a:r>
          </a:p>
        </p:txBody>
      </p:sp>
    </p:spTree>
    <p:extLst>
      <p:ext uri="{BB962C8B-B14F-4D97-AF65-F5344CB8AC3E}">
        <p14:creationId xmlns:p14="http://schemas.microsoft.com/office/powerpoint/2010/main" val="31469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7137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4825" y="6021389"/>
            <a:ext cx="67691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Красавік — час маланак і ліўняў, </a:t>
            </a:r>
          </a:p>
        </p:txBody>
      </p:sp>
    </p:spTree>
    <p:extLst>
      <p:ext uri="{BB962C8B-B14F-4D97-AF65-F5344CB8AC3E}">
        <p14:creationId xmlns:p14="http://schemas.microsoft.com/office/powerpoint/2010/main" val="22885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87852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2351089" y="5876926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Травень — з першым мурогам, сяўбой, </a:t>
            </a:r>
          </a:p>
        </p:txBody>
      </p:sp>
    </p:spTree>
    <p:extLst>
      <p:ext uri="{BB962C8B-B14F-4D97-AF65-F5344CB8AC3E}">
        <p14:creationId xmlns:p14="http://schemas.microsoft.com/office/powerpoint/2010/main" val="10924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4"/>
            <a:ext cx="8569325" cy="60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4440239" y="6165850"/>
            <a:ext cx="5957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Чэрвень — з ягаднаю зарой, </a:t>
            </a:r>
          </a:p>
        </p:txBody>
      </p:sp>
    </p:spTree>
    <p:extLst>
      <p:ext uri="{BB962C8B-B14F-4D97-AF65-F5344CB8AC3E}">
        <p14:creationId xmlns:p14="http://schemas.microsoft.com/office/powerpoint/2010/main" val="13050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34938"/>
            <a:ext cx="8713788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Прямоугольник 1"/>
          <p:cNvSpPr>
            <a:spLocks noChangeArrowheads="1"/>
          </p:cNvSpPr>
          <p:nvPr/>
        </p:nvSpPr>
        <p:spPr bwMode="auto">
          <a:xfrm>
            <a:off x="6383339" y="5876926"/>
            <a:ext cx="3870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Ліпень — з мёдам, </a:t>
            </a:r>
          </a:p>
        </p:txBody>
      </p:sp>
    </p:spTree>
    <p:extLst>
      <p:ext uri="{BB962C8B-B14F-4D97-AF65-F5344CB8AC3E}">
        <p14:creationId xmlns:p14="http://schemas.microsoft.com/office/powerpoint/2010/main" val="34960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5888"/>
            <a:ext cx="87137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5591175" y="6165850"/>
            <a:ext cx="48783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З пшаніцаю — жнівень. </a:t>
            </a:r>
            <a:br>
              <a:rPr lang="ru-RU" altLang="pl-PL">
                <a:latin typeface="Calibri" panose="020F0502020204030204" pitchFamily="34" charset="0"/>
              </a:rPr>
            </a:br>
            <a:endParaRPr lang="ru-RU" altLang="pl-P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5"/>
          <p:cNvSpPr>
            <a:spLocks noChangeArrowheads="1"/>
          </p:cNvSpPr>
          <p:nvPr/>
        </p:nvSpPr>
        <p:spPr bwMode="auto">
          <a:xfrm>
            <a:off x="4583113" y="6237289"/>
            <a:ext cx="5681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pl-PL" sz="2800" b="1">
                <a:latin typeface="Bookman Old Style" panose="02050604050505020204" pitchFamily="18" charset="0"/>
              </a:rPr>
              <a:t>Спелы </a:t>
            </a:r>
            <a:r>
              <a:rPr lang="be-BY" altLang="pl-PL" sz="2800" b="1">
                <a:latin typeface="Bookman Old Style" panose="02050604050505020204" pitchFamily="18" charset="0"/>
              </a:rPr>
              <a:t>яблычны верасень, 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5889"/>
            <a:ext cx="86423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3251200" y="5805489"/>
            <a:ext cx="741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Багаты кастрычнік, </a:t>
            </a:r>
            <a:br>
              <a:rPr lang="be-BY" altLang="pl-PL" sz="2800" b="1" noProof="1">
                <a:latin typeface="Bookman Old Style" panose="02050604050505020204" pitchFamily="18" charset="0"/>
              </a:rPr>
            </a:br>
            <a:r>
              <a:rPr lang="be-BY" altLang="pl-PL" sz="2800" b="1" noProof="1">
                <a:latin typeface="Bookman Old Style" panose="02050604050505020204" pitchFamily="18" charset="0"/>
              </a:rPr>
              <a:t>У празрыстасці чыстай, крынічнай, </a:t>
            </a:r>
          </a:p>
        </p:txBody>
      </p:sp>
      <p:pic>
        <p:nvPicPr>
          <p:cNvPr id="1229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1932" r="1360" b="1466"/>
          <a:stretch>
            <a:fillRect/>
          </a:stretch>
        </p:blipFill>
        <p:spPr bwMode="auto">
          <a:xfrm>
            <a:off x="1635125" y="125413"/>
            <a:ext cx="8859838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868" r="777" b="1068"/>
          <a:stretch>
            <a:fillRect/>
          </a:stretch>
        </p:blipFill>
        <p:spPr bwMode="auto">
          <a:xfrm>
            <a:off x="1703388" y="188914"/>
            <a:ext cx="8850312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4764088" y="6092826"/>
            <a:ext cx="590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Лістапад — залаты лістапад, </a:t>
            </a:r>
          </a:p>
        </p:txBody>
      </p:sp>
    </p:spTree>
    <p:extLst>
      <p:ext uri="{BB962C8B-B14F-4D97-AF65-F5344CB8AC3E}">
        <p14:creationId xmlns:p14="http://schemas.microsoft.com/office/powerpoint/2010/main" val="18777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405689" y="104177"/>
            <a:ext cx="5495800" cy="1344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8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ГАДЗІННІК</a:t>
            </a:r>
            <a:endParaRPr lang="pl-PL" sz="8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15154" y="1237134"/>
            <a:ext cx="12306748" cy="445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4800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пытаем пра час?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4800" u="sng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Колькі гадзін (каторая гадзіна)?</a:t>
            </a:r>
            <a:endParaRPr lang="pl-PL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Выбачайце, колькі часу?</a:t>
            </a:r>
            <a:endParaRPr lang="pl-PL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Прабачце, колькі часу на вашым гадзінніку?</a:t>
            </a:r>
            <a:endParaRPr lang="pl-PL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c.timeto.by/web/images/chasy_gerb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420" y="585450"/>
            <a:ext cx="346258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45206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"/>
          <a:stretch>
            <a:fillRect/>
          </a:stretch>
        </p:blipFill>
        <p:spPr bwMode="auto">
          <a:xfrm>
            <a:off x="1652589" y="95250"/>
            <a:ext cx="8886825" cy="65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3071813" y="6021389"/>
            <a:ext cx="735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e-BY" altLang="pl-PL" sz="2800" b="1" noProof="1">
                <a:latin typeface="Bookman Old Style" panose="02050604050505020204" pitchFamily="18" charset="0"/>
              </a:rPr>
              <a:t>Снежань — першы густы снегапад. </a:t>
            </a:r>
          </a:p>
        </p:txBody>
      </p:sp>
    </p:spTree>
    <p:extLst>
      <p:ext uri="{BB962C8B-B14F-4D97-AF65-F5344CB8AC3E}">
        <p14:creationId xmlns:p14="http://schemas.microsoft.com/office/powerpoint/2010/main" val="39972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igalayte.ucoz.ru/animation/dzjakuj_za_prac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93" y="3706010"/>
            <a:ext cx="10304145" cy="185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igalayte.ucoz.ru/animation/blest4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29" y="1001415"/>
            <a:ext cx="2372473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04" y="128382"/>
            <a:ext cx="6788076" cy="509105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095513" y="5074209"/>
            <a:ext cx="8144410" cy="1031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 гадзін роўна </a:t>
            </a:r>
            <a:r>
              <a:rPr lang="pl-PL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</a:t>
            </a:r>
            <a:r>
              <a:rPr lang="pl-PL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66709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777" y="110093"/>
            <a:ext cx="6167717" cy="462578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44288" y="4735881"/>
            <a:ext cx="11201143" cy="2170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восем гадзін пятнаццаць мінут</a:t>
            </a:r>
            <a:r>
              <a:rPr lang="pl-PL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be-BY" sz="6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l-PL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пятнаццаць дзявятай</a:t>
            </a:r>
            <a:endParaRPr lang="pl-PL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95940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43" y="161364"/>
            <a:ext cx="5909535" cy="443215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25992" y="4471780"/>
            <a:ext cx="8420126" cy="2122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дзевяць нуль тры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тры хвіліны дзясятай</a:t>
            </a:r>
            <a:endParaRPr lang="pl-PL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94873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36" y="83370"/>
            <a:ext cx="5848574" cy="438643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83908" y="4469801"/>
            <a:ext cx="10713830" cy="2122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адзінаццаць дваццаць пяць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дваццаць пяць дванаццатай</a:t>
            </a:r>
            <a:endParaRPr lang="pl-PL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80388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859" y="96819"/>
            <a:ext cx="5769685" cy="432726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031538" y="4310419"/>
            <a:ext cx="8285986" cy="2122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дванаццаць нуль-нуль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дванаццаць/поўдзень</a:t>
            </a:r>
            <a:endParaRPr lang="pl-PL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07663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84" y="86060"/>
            <a:ext cx="6684085" cy="501306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773436" y="5203302"/>
            <a:ext cx="6714017" cy="1031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чвэрткі гадзіна</a:t>
            </a:r>
            <a:endParaRPr lang="pl-PL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74407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175</TotalTime>
  <Words>220</Words>
  <Application>Microsoft Office PowerPoint</Application>
  <PresentationFormat>Panoramiczny</PresentationFormat>
  <Paragraphs>52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Bookman Old Style</vt:lpstr>
      <vt:lpstr>Calibri</vt:lpstr>
      <vt:lpstr>Times New Roman</vt:lpstr>
      <vt:lpstr>Tw Cen MT</vt:lpstr>
      <vt:lpstr>Kropla</vt:lpstr>
      <vt:lpstr>Час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</dc:title>
  <dc:creator>Jan Karczewski</dc:creator>
  <cp:lastModifiedBy>Jan</cp:lastModifiedBy>
  <cp:revision>34</cp:revision>
  <dcterms:created xsi:type="dcterms:W3CDTF">2016-02-07T13:00:56Z</dcterms:created>
  <dcterms:modified xsi:type="dcterms:W3CDTF">2020-09-10T19:07:13Z</dcterms:modified>
</cp:coreProperties>
</file>