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5" r:id="rId18"/>
    <p:sldId id="274" r:id="rId19"/>
    <p:sldId id="272" r:id="rId20"/>
    <p:sldId id="277" r:id="rId21"/>
    <p:sldId id="276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78" r:id="rId37"/>
    <p:sldId id="329" r:id="rId38"/>
    <p:sldId id="330" r:id="rId39"/>
    <p:sldId id="281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279" r:id="rId55"/>
    <p:sldId id="283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280" r:id="rId71"/>
    <p:sldId id="282" r:id="rId72"/>
    <p:sldId id="299" r:id="rId73"/>
    <p:sldId id="300" r:id="rId74"/>
    <p:sldId id="301" r:id="rId75"/>
    <p:sldId id="302" r:id="rId76"/>
    <p:sldId id="303" r:id="rId77"/>
    <p:sldId id="304" r:id="rId78"/>
    <p:sldId id="305" r:id="rId79"/>
    <p:sldId id="306" r:id="rId80"/>
    <p:sldId id="307" r:id="rId81"/>
    <p:sldId id="308" r:id="rId82"/>
    <p:sldId id="309" r:id="rId83"/>
    <p:sldId id="310" r:id="rId84"/>
    <p:sldId id="311" r:id="rId85"/>
    <p:sldId id="312" r:id="rId86"/>
    <p:sldId id="313" r:id="rId87"/>
    <p:sldId id="314" r:id="rId88"/>
    <p:sldId id="284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0A37737A-DFC7-2E40-B717-AF9AE3C37352}">
          <p14:sldIdLst>
            <p14:sldId id="256"/>
          </p14:sldIdLst>
        </p14:section>
        <p14:section name="Kosciół rzymskokatolicki" id="{CFA14304-5281-2B47-A14F-73D5DA96B634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3"/>
            <p14:sldId id="275"/>
            <p14:sldId id="274"/>
            <p14:sldId id="272"/>
          </p14:sldIdLst>
        </p14:section>
        <p14:section name="Kościół prawosławny" id="{B4DF6378-7197-7442-A0B7-FDBB7D677861}">
          <p14:sldIdLst>
            <p14:sldId id="277"/>
            <p14:sldId id="276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</p14:sldIdLst>
        </p14:section>
        <p14:section name="Kościoły protestanckie" id="{96742F57-606D-6443-A160-8E75895B061E}">
          <p14:sldIdLst>
            <p14:sldId id="278"/>
            <p14:sldId id="329"/>
            <p14:sldId id="330"/>
            <p14:sldId id="281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</p14:sldIdLst>
        </p14:section>
        <p14:section name="Islam" id="{3C6B52FE-8F60-EB47-9369-FC74D0C75BFE}">
          <p14:sldIdLst>
            <p14:sldId id="279"/>
            <p14:sldId id="283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</p14:sldIdLst>
        </p14:section>
        <p14:section name="Judaizm" id="{934DDEFE-E894-A440-9D0C-F7317EE46FC4}">
          <p14:sldIdLst>
            <p14:sldId id="280"/>
            <p14:sldId id="282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4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91"/>
    <p:restoredTop sz="95859"/>
  </p:normalViewPr>
  <p:slideViewPr>
    <p:cSldViewPr snapToGrid="0" snapToObjects="1">
      <p:cViewPr>
        <p:scale>
          <a:sx n="95" d="100"/>
          <a:sy n="95" d="100"/>
        </p:scale>
        <p:origin x="14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8821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3707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4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343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8532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99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589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77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236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003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7416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DCAD4562-8B10-F047-9666-A55838EF67C5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C9A3789A-22BB-C948-B915-15075946898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03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 descr="Obraz zawierający tekst, znak&#10;&#10;Opis wygenerowany automatycznie">
            <a:extLst>
              <a:ext uri="{FF2B5EF4-FFF2-40B4-BE49-F238E27FC236}">
                <a16:creationId xmlns:a16="http://schemas.microsoft.com/office/drawing/2014/main" id="{76BBE9D7-CE17-FB41-A342-F3DD33970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1" t="25091" r="19531" b="28584"/>
          <a:stretch/>
        </p:blipFill>
        <p:spPr>
          <a:xfrm>
            <a:off x="900113" y="1063596"/>
            <a:ext cx="4057649" cy="2265395"/>
          </a:xfrm>
          <a:prstGeom prst="rect">
            <a:avLst/>
          </a:prstGeom>
          <a:ln>
            <a:solidFill>
              <a:srgbClr val="574631"/>
            </a:solidFill>
          </a:ln>
        </p:spPr>
      </p:pic>
      <p:pic>
        <p:nvPicPr>
          <p:cNvPr id="49" name="Obraz 48" descr="Obraz zawierający tekst, koperta&#10;&#10;Opis wygenerowany automatycznie">
            <a:extLst>
              <a:ext uri="{FF2B5EF4-FFF2-40B4-BE49-F238E27FC236}">
                <a16:creationId xmlns:a16="http://schemas.microsoft.com/office/drawing/2014/main" id="{BBE948C1-79BA-324F-AF0C-702948DDA36B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2030" t="14536" r="15038" b="12281"/>
          <a:stretch/>
        </p:blipFill>
        <p:spPr>
          <a:xfrm>
            <a:off x="4972048" y="3338135"/>
            <a:ext cx="3257551" cy="2448000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511712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803251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316645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256595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663244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629873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475916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528410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451011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14499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430816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żółty, znak, zewnętrzne&#10;&#10;Opis wygenerowany automatycznie">
            <a:extLst>
              <a:ext uri="{FF2B5EF4-FFF2-40B4-BE49-F238E27FC236}">
                <a16:creationId xmlns:a16="http://schemas.microsoft.com/office/drawing/2014/main" id="{383AA566-E446-3444-919E-F7A0D0D15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" t="7918" r="1003" b="8158"/>
          <a:stretch/>
        </p:blipFill>
        <p:spPr>
          <a:xfrm>
            <a:off x="887506" y="1035424"/>
            <a:ext cx="7368988" cy="4787152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416311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83AA566-E446-3444-919E-F7A0D0D15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63" b="6663"/>
          <a:stretch/>
        </p:blipFill>
        <p:spPr>
          <a:xfrm>
            <a:off x="887506" y="1035424"/>
            <a:ext cx="7368988" cy="4787152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352397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811507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" r="299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836780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" r="333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081878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4146750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953723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046819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840172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702275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615681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 descr="Obraz zawierający mapa&#10;&#10;Opis wygenerowany automatycznie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3" b="1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946870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66556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944412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427912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254766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655891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790352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83AA566-E446-3444-919E-F7A0D0D15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10" b="6710"/>
          <a:stretch/>
        </p:blipFill>
        <p:spPr>
          <a:xfrm>
            <a:off x="887506" y="1035424"/>
            <a:ext cx="7368988" cy="4787152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8733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" r="297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659253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588489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" r="314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474840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946445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4283975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688555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4" r="974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685625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398297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" r="323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699218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4176574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1" r="2741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818509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870443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64444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" r="331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158402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983934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425179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2888600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" r="323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985322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022900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83AA566-E446-3444-919E-F7A0D0D15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09" b="6709"/>
          <a:stretch/>
        </p:blipFill>
        <p:spPr>
          <a:xfrm>
            <a:off x="887506" y="1035424"/>
            <a:ext cx="7368988" cy="4787152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9826038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1031591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431477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2817608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453178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815236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4481974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7080487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0319171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6041741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7233652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4662493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1644508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9302734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178212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" r="314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494149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901244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1569074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83AA566-E446-3444-919E-F7A0D0D15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09" b="6709"/>
          <a:stretch/>
        </p:blipFill>
        <p:spPr>
          <a:xfrm>
            <a:off x="887506" y="1035424"/>
            <a:ext cx="7368988" cy="4787152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9516160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0417017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1355637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" r="314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7479436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1" r="1171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8680852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5280213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337248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" r="28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5149831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6822767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24364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0564894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2015364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r="298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8379883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" r="299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512989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41348792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1218511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r="290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42855425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29871847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7581295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>
            <a:extLst>
              <a:ext uri="{FF2B5EF4-FFF2-40B4-BE49-F238E27FC236}">
                <a16:creationId xmlns:a16="http://schemas.microsoft.com/office/drawing/2014/main" id="{76BBE9D7-CE17-FB41-A342-F3DD33970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" t="5856" r="38472" b="53524"/>
          <a:stretch/>
        </p:blipFill>
        <p:spPr>
          <a:xfrm>
            <a:off x="900113" y="1063596"/>
            <a:ext cx="4057649" cy="2265395"/>
          </a:xfrm>
          <a:prstGeom prst="rect">
            <a:avLst/>
          </a:prstGeom>
          <a:ln>
            <a:solidFill>
              <a:srgbClr val="574631"/>
            </a:solidFill>
          </a:ln>
        </p:spPr>
      </p:pic>
      <p:pic>
        <p:nvPicPr>
          <p:cNvPr id="49" name="Obraz 48" descr="Obraz zawierający tekst, koperta&#10;&#10;Opis wygenerowany automatycznie">
            <a:extLst>
              <a:ext uri="{FF2B5EF4-FFF2-40B4-BE49-F238E27FC236}">
                <a16:creationId xmlns:a16="http://schemas.microsoft.com/office/drawing/2014/main" id="{BBE948C1-79BA-324F-AF0C-702948DDA36B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2030" t="14536" r="15038" b="12281"/>
          <a:stretch/>
        </p:blipFill>
        <p:spPr>
          <a:xfrm>
            <a:off x="4972048" y="3338135"/>
            <a:ext cx="3257551" cy="2448000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379725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32FAB6-F677-7342-AB56-6F6EAE68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" r="306"/>
          <a:stretch/>
        </p:blipFill>
        <p:spPr>
          <a:xfrm>
            <a:off x="777240" y="321732"/>
            <a:ext cx="8125460" cy="6131653"/>
          </a:xfrm>
          <a:prstGeom prst="rect">
            <a:avLst/>
          </a:prstGeom>
          <a:ln>
            <a:solidFill>
              <a:srgbClr val="574631"/>
            </a:solidFill>
          </a:ln>
        </p:spPr>
      </p:pic>
    </p:spTree>
    <p:extLst>
      <p:ext uri="{BB962C8B-B14F-4D97-AF65-F5344CB8AC3E}">
        <p14:creationId xmlns:p14="http://schemas.microsoft.com/office/powerpoint/2010/main" val="1604635820"/>
      </p:ext>
    </p:extLst>
  </p:cSld>
  <p:clrMapOvr>
    <a:masterClrMapping/>
  </p:clrMapOvr>
</p:sld>
</file>

<file path=ppt/theme/theme1.xml><?xml version="1.0" encoding="utf-8"?>
<a:theme xmlns:a="http://schemas.openxmlformats.org/drawingml/2006/main" name="Przycinanie">
  <a:themeElements>
    <a:clrScheme name="Niestandardowy 9">
      <a:dk1>
        <a:srgbClr val="000000"/>
      </a:dk1>
      <a:lt1>
        <a:srgbClr val="FFFFFF"/>
      </a:lt1>
      <a:dk2>
        <a:srgbClr val="574631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Przycin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{018D77ED-8B4E-FD46-9B57-1BB03FA6A77D}tf10001072</Template>
  <TotalTime>1283</TotalTime>
  <Words>0</Words>
  <Application>Microsoft Macintosh PowerPoint</Application>
  <PresentationFormat>Pokaz na ekranie (4:3)</PresentationFormat>
  <Paragraphs>0</Paragraphs>
  <Slides>88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88</vt:i4>
      </vt:variant>
    </vt:vector>
  </HeadingPairs>
  <TitlesOfParts>
    <vt:vector size="90" baseType="lpstr">
      <vt:lpstr>Franklin Gothic Book</vt:lpstr>
      <vt:lpstr>Przycinanie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Grześ</dc:creator>
  <cp:lastModifiedBy>Anna Grześ</cp:lastModifiedBy>
  <cp:revision>10</cp:revision>
  <dcterms:created xsi:type="dcterms:W3CDTF">2021-04-11T13:56:28Z</dcterms:created>
  <dcterms:modified xsi:type="dcterms:W3CDTF">2021-04-12T11:19:41Z</dcterms:modified>
</cp:coreProperties>
</file>