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4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5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60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54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6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6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77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0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9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A8E4-3280-4FE8-A35D-CB2D2B0F1C6E}" type="datetimeFigureOut">
              <a:rPr lang="pl-PL" smtClean="0"/>
              <a:t>10.09.2020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4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6314" y="0"/>
            <a:ext cx="11495315" cy="3314021"/>
          </a:xfrm>
        </p:spPr>
        <p:txBody>
          <a:bodyPr>
            <a:noAutofit/>
          </a:bodyPr>
          <a:lstStyle/>
          <a:p>
            <a:r>
              <a:rPr lang="be-BY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Віктарына па творчасці Якуба Коласа</a:t>
            </a:r>
            <a:endParaRPr lang="pl-PL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.tyt.by/n/02/0/kolas-yakyb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29" y="3555088"/>
            <a:ext cx="6694714" cy="23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581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3591" y="54562"/>
            <a:ext cx="7994980" cy="1492615"/>
          </a:xfrm>
        </p:spPr>
        <p:txBody>
          <a:bodyPr>
            <a:no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Дакончы радок фрагмента паэмы: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304815" y="407299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971" y="1593664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Мой родны кут, як ты мне мілы!..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Забыць цябе не маю сілы!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Не раз, утомлены дарогай,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Жыццём вясны мае убогай,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К табе я ў думках залятаю</a:t>
            </a:r>
          </a:p>
          <a:p>
            <a:r>
              <a:rPr lang="ru-RU" sz="4000" dirty="0">
                <a:solidFill>
                  <a:srgbClr val="C00000"/>
                </a:solidFill>
              </a:rPr>
              <a:t>І </a:t>
            </a:r>
            <a:r>
              <a:rPr lang="pl-PL" sz="4000" dirty="0">
                <a:solidFill>
                  <a:srgbClr val="C00000"/>
                </a:solidFill>
              </a:rPr>
              <a:t>…………………………………….. </a:t>
            </a:r>
            <a:r>
              <a:rPr lang="ru-RU" sz="4000" dirty="0">
                <a:solidFill>
                  <a:srgbClr val="C00000"/>
                </a:solidFill>
              </a:rPr>
              <a:t>.</a:t>
            </a:r>
          </a:p>
          <a:p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</a:p>
        </p:txBody>
      </p:sp>
      <p:sp>
        <p:nvSpPr>
          <p:cNvPr id="6" name="Prostokąt 5"/>
          <p:cNvSpPr/>
          <p:nvPr/>
        </p:nvSpPr>
        <p:spPr>
          <a:xfrm>
            <a:off x="6088567" y="5640926"/>
            <a:ext cx="587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душою спачываю.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amunikat.org/assets/images/thumb_986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50" y="1508335"/>
            <a:ext cx="2888166" cy="39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0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1" y="0"/>
            <a:ext cx="9583141" cy="6777188"/>
          </a:xfrm>
        </p:spPr>
        <p:txBody>
          <a:bodyPr>
            <a:normAutofit fontScale="90000"/>
          </a:bodyPr>
          <a:lstStyle/>
          <a:p>
            <a:pPr algn="l"/>
            <a:br>
              <a:rPr lang="be-BY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абрад апісвае дадзены фрагмент?  </a:t>
            </a:r>
            <a:b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Яшчэ з вясны, ў час перабору,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Сюды прывезлі пчол калоду,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Ну, так, між іншым, для заводу.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Але ручыцца сталі пчолкі.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Знайшліся людзі для суполкі: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Хто вуллем браў пустым, грашамі,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А хто падмазваў барышамі.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C00000"/>
                </a:solidFill>
                <a:latin typeface="+mn-lt"/>
              </a:rPr>
              <a:t>І як не прымеш чалавека?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r>
              <a:rPr lang="be-BY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br>
              <a:rPr lang="be-BY" sz="4400" dirty="0">
                <a:solidFill>
                  <a:srgbClr val="C00000"/>
                </a:solidFill>
                <a:latin typeface="+mn-lt"/>
              </a:rPr>
            </a:br>
            <a:endParaRPr lang="pl-PL" sz="44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761248" y="5909724"/>
            <a:ext cx="3233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Падгляд пчол</a:t>
            </a:r>
          </a:p>
        </p:txBody>
      </p:sp>
      <p:pic>
        <p:nvPicPr>
          <p:cNvPr id="9218" name="Picture 2" descr="http://1.gravatar.com/blavatar/593b5e05e984faf341006996edbfbac6?s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48" y="1404192"/>
            <a:ext cx="4296925" cy="42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0359038" y="187524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8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109" y="662051"/>
            <a:ext cx="9861176" cy="1659648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які цыкл твораў Якуба Коласа ўвайшоў твор «Адзінокае дрэва»?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23991" y="5389581"/>
            <a:ext cx="3707802" cy="610496"/>
          </a:xfrm>
        </p:spPr>
        <p:txBody>
          <a:bodyPr>
            <a:no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Казкі жыцця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86648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chemeClr val="bg1"/>
                </a:solidFill>
              </a:rPr>
              <a:t>10</a:t>
            </a:r>
            <a:endParaRPr lang="pl-PL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0345269" y="307267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doseng.org/uploads/posts/2010-06/thumbs/1275540367_doseng.org_memorie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24043"/>
            <a:ext cx="6074228" cy="433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8206" y="232868"/>
            <a:ext cx="9563548" cy="1473798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Назаві герояў твора </a:t>
            </a:r>
            <a:b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«Адзінокае дрэва»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79285" y="5549173"/>
            <a:ext cx="5382410" cy="507383"/>
          </a:xfrm>
        </p:spPr>
        <p:txBody>
          <a:bodyPr>
            <a:no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Дрэва, Вецер, Ручаёк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295067" y="465737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s616127.vk.me/v616127034/1798e/SwO_uIGXk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900843"/>
            <a:ext cx="4612368" cy="34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64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1886" y="0"/>
            <a:ext cx="9171278" cy="1652580"/>
          </a:xfrm>
        </p:spPr>
        <p:txBody>
          <a:bodyPr>
            <a:no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што спрачаліся Вецер </a:t>
            </a:r>
            <a:b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Ручаёк?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90795" y="5947205"/>
            <a:ext cx="6293224" cy="636475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з іх лепшы сябар Дрэва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295067" y="465737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</a:t>
            </a:r>
            <a:r>
              <a:rPr lang="pl-PL" sz="3600" b="1" dirty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birdwatch.by/sites/default/files/imagecache/900/1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28" y="1810870"/>
            <a:ext cx="5971134" cy="39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9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1816881" cy="1966488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сябрамі былі                                                 </a:t>
            </a:r>
            <a:r>
              <a:rPr lang="be-BY" sz="5400">
                <a:latin typeface="Times New Roman" panose="02020603050405020304" pitchFamily="18" charset="0"/>
                <a:cs typeface="Times New Roman" panose="02020603050405020304" pitchFamily="18" charset="0"/>
              </a:rPr>
              <a:t>ў сапраўднасці 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Вецер і Ручаёк?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0597" y="2499188"/>
            <a:ext cx="4833770" cy="2831034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вельмі добрымі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дапаможнымі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фальшывымі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дрэннымі</a:t>
            </a:r>
          </a:p>
          <a:p>
            <a:pPr algn="l"/>
            <a:r>
              <a:rPr lang="be-BY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  <a:endParaRPr lang="pl-PL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730357" y="245947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418863" y="5654047"/>
            <a:ext cx="3773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Фальшывымі</a:t>
            </a:r>
          </a:p>
        </p:txBody>
      </p:sp>
      <p:pic>
        <p:nvPicPr>
          <p:cNvPr id="13314" name="Picture 2" descr="http://xn--odgosy-5db.pl/foto/stru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5" y="2381845"/>
            <a:ext cx="4069539" cy="30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5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5688" y="0"/>
            <a:ext cx="8530814" cy="2319800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абазначаюць словы крумкача: «Пусці глыбей карэнні ў зямлю»?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28679" y="5873675"/>
            <a:ext cx="5658522" cy="441063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Заглянь у сваю гісторыю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upload.wikimedia.org/wikipedia/commons/2/23/Bryce_Canyon_Ra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52" y="2382495"/>
            <a:ext cx="5142724" cy="34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9950822" y="646944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1468" y="0"/>
            <a:ext cx="11801139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8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ВІНШУЕМ ПЕРАМОЖЦАЎ!</a:t>
            </a:r>
            <a:endParaRPr lang="pl-PL" sz="8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astol.com.ua/pic/201105/1680x1050/nastol.com.ua-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38" y="1261966"/>
            <a:ext cx="5606002" cy="3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igalayte.ucoz.ru/animation/generatorl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08736"/>
            <a:ext cx="6187204" cy="9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9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/>
          </p:cNvSpPr>
          <p:nvPr/>
        </p:nvSpPr>
        <p:spPr bwMode="auto">
          <a:xfrm>
            <a:off x="7761514" y="4470045"/>
            <a:ext cx="3082195" cy="10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 Колас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00" y="3244981"/>
            <a:ext cx="46386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0303165" y="56953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6322" y="327449"/>
            <a:ext cx="9067278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Назаві імя і прозвішча аўтара твора «</a:t>
            </a: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ростанях</a:t>
            </a:r>
            <a:r>
              <a:rPr lang="be-BY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be-BY" sz="5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п.)</a:t>
            </a:r>
            <a:endParaRPr lang="pl-PL" sz="5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5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0295" y="2666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зямля» – гэта…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аповесць;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раман у вершах;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паэма;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балада.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0449138" y="49244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lib-krichev.mogilev.by/image_virt_vistavki/kupala_kolas/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52" y="1370762"/>
            <a:ext cx="2549562" cy="39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809014" y="4397091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Паэма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5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1166" y="614110"/>
            <a:ext cx="77634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Колькі раздзелаў                               у «Новай зямлі»?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25;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30;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34;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51.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927759" y="551202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kamunikat.org/assets/images/1153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2368468"/>
            <a:ext cx="4211273" cy="43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338432" y="614110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369374" y="530192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7882" y="333487"/>
            <a:ext cx="8778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Асноўная тэма твора Я.Коласа “Новая зямля”?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паказ жыцця лесніка;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любоў да Радзімы;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замілаванасць прыродай;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паказ сялянскага жыцця.</a:t>
            </a:r>
          </a:p>
          <a:p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6624" y="5591697"/>
            <a:ext cx="5731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Паказ сялянскага жыцця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gants-region.info/encyclopaedia/12/musei/memaryyalnaya_syadz_ba_albuc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28" y="2921620"/>
            <a:ext cx="3392492" cy="22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7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280729" y="519305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78359" y="77684"/>
            <a:ext cx="80323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Якое традыцыйнае свята                       і звычай беларусаў не апісаны ў творы?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Вялікдзень;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Каляды;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Купалле;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Спас.</a:t>
            </a:r>
          </a:p>
          <a:p>
            <a:endParaRPr lang="ru-RU" sz="4000" dirty="0"/>
          </a:p>
        </p:txBody>
      </p:sp>
      <p:sp>
        <p:nvSpPr>
          <p:cNvPr id="4" name="Prostokąt 3"/>
          <p:cNvSpPr/>
          <p:nvPr/>
        </p:nvSpPr>
        <p:spPr>
          <a:xfrm>
            <a:off x="9833951" y="5607559"/>
            <a:ext cx="1974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Купалле</a:t>
            </a:r>
          </a:p>
        </p:txBody>
      </p:sp>
      <p:pic>
        <p:nvPicPr>
          <p:cNvPr id="2052" name="Picture 4" descr="https://www.stihi.ru/pics/2011/01/05/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91" y="2642686"/>
            <a:ext cx="4759260" cy="305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9997701" y="84587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1618" y="376611"/>
            <a:ext cx="8742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Адзін з раздзелаў твора называецца….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«Дзядзька-пчаляр»;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«Дзядзька- жартаўнік»;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«Дзядзька-майстар»;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«Дядзька-кухар». </a:t>
            </a:r>
          </a:p>
          <a:p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8112152" y="5600258"/>
            <a:ext cx="3867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«Дядзька-кухар»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gp.by/wp-content/uploads/2012/11/albu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29" y="2518230"/>
            <a:ext cx="4310743" cy="29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2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226301" y="59866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7426" y="215153"/>
            <a:ext cx="88965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зрабіў Міхал, каб навучыць дзяцей грамаце?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аддаў у школу;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купіў падручнікі;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займаўся з імі сам;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наняў дарэктара.</a:t>
            </a:r>
          </a:p>
          <a:p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7739042" y="5299046"/>
            <a:ext cx="3839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Наняў дарэктара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content.nlb.by/content/dav/nlb/portal/content/File/Portal/Vystavki/Kolas/image/2_Ak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98" y="1990235"/>
            <a:ext cx="5002306" cy="31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1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324273" y="573734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5061" y="349402"/>
            <a:ext cx="8452186" cy="1973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Назаві галоўную думку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паэмы «Новая зямля».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п.)</a:t>
            </a:r>
            <a:endParaRPr lang="pl-PL" sz="5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.wp.pl/a/f/jpeg/31761/ziemia_zaorana_pole_stock_6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4" y="3038483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433269" y="4584707"/>
            <a:ext cx="5758731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Зямля як сінонім свабоды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незалежнасці селяніна.</a:t>
            </a:r>
            <a:endParaRPr lang="pl-PL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6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489</Words>
  <Application>Microsoft Office PowerPoint</Application>
  <PresentationFormat>Panoramiczny</PresentationFormat>
  <Paragraphs>89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Віктарына па творчасці Якуба Коласа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Дакончы радок фрагмента паэмы:</vt:lpstr>
      <vt:lpstr> Які абрад апісвае дадзены фрагмент?       Яшчэ з вясны, ў час перабору, Сюды прывезлі пчол калоду, Ну, так, між іншым, для заводу. Але ручыцца сталі пчолкі. Знайшліся людзі для суполкі: Хто вуллем браў пустым, грашамі, А хто падмазваў барышамі. І як не прымеш чалавека? (2 п.) </vt:lpstr>
      <vt:lpstr>У які цыкл твораў Якуба Коласа ўвайшоў твор «Адзінокае дрэва»? (2 п.)</vt:lpstr>
      <vt:lpstr>Назаві герояў твора  «Адзінокае дрэва» (3 п.)</vt:lpstr>
      <vt:lpstr>За што спрачаліся Вецер  і Ручаёк? (2 п.)</vt:lpstr>
      <vt:lpstr>Якімі сябрамі былі                                                 ў сапраўднасці Вецер і Ручаёк?</vt:lpstr>
      <vt:lpstr>Што абазначаюць словы крумкача: «Пусці глыбей карэнні ў зямлю»? (2 п.)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</dc:creator>
  <cp:lastModifiedBy>Jan</cp:lastModifiedBy>
  <cp:revision>41</cp:revision>
  <dcterms:created xsi:type="dcterms:W3CDTF">2014-05-03T16:24:44Z</dcterms:created>
  <dcterms:modified xsi:type="dcterms:W3CDTF">2020-09-10T19:03:48Z</dcterms:modified>
</cp:coreProperties>
</file>