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7" r:id="rId6"/>
    <p:sldId id="275" r:id="rId7"/>
    <p:sldId id="269" r:id="rId8"/>
    <p:sldId id="271" r:id="rId9"/>
    <p:sldId id="27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EAE5C-6B3D-4AB6-8A0E-9ED8CA66B4C3}" v="235" dt="2021-11-13T16:26:11.861"/>
    <p1510:client id="{2D01DCBF-E2C7-4458-B165-A8BBC4E4AFC4}" v="109" dt="2021-11-13T09:43:18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" userId="1cc81e19d2b88b73" providerId="LiveId" clId="{010EAE5C-6B3D-4AB6-8A0E-9ED8CA66B4C3}"/>
    <pc:docChg chg="undo custSel addSld delSld modSld">
      <pc:chgData name="Jan" userId="1cc81e19d2b88b73" providerId="LiveId" clId="{010EAE5C-6B3D-4AB6-8A0E-9ED8CA66B4C3}" dt="2021-11-13T16:26:26.967" v="1021" actId="2696"/>
      <pc:docMkLst>
        <pc:docMk/>
      </pc:docMkLst>
      <pc:sldChg chg="del">
        <pc:chgData name="Jan" userId="1cc81e19d2b88b73" providerId="LiveId" clId="{010EAE5C-6B3D-4AB6-8A0E-9ED8CA66B4C3}" dt="2021-11-13T10:08:34.175" v="235" actId="2696"/>
        <pc:sldMkLst>
          <pc:docMk/>
          <pc:sldMk cId="3765488319" sldId="261"/>
        </pc:sldMkLst>
      </pc:sldChg>
      <pc:sldChg chg="addSp delSp modSp add mod modAnim">
        <pc:chgData name="Jan" userId="1cc81e19d2b88b73" providerId="LiveId" clId="{010EAE5C-6B3D-4AB6-8A0E-9ED8CA66B4C3}" dt="2021-11-13T10:08:30.032" v="234" actId="14100"/>
        <pc:sldMkLst>
          <pc:docMk/>
          <pc:sldMk cId="4026147375" sldId="262"/>
        </pc:sldMkLst>
        <pc:spChg chg="mod">
          <ac:chgData name="Jan" userId="1cc81e19d2b88b73" providerId="LiveId" clId="{010EAE5C-6B3D-4AB6-8A0E-9ED8CA66B4C3}" dt="2021-11-13T10:08:30.032" v="234" actId="14100"/>
          <ac:spMkLst>
            <pc:docMk/>
            <pc:sldMk cId="4026147375" sldId="262"/>
            <ac:spMk id="4" creationId="{00000000-0000-0000-0000-000000000000}"/>
          </ac:spMkLst>
        </pc:spChg>
        <pc:spChg chg="mod">
          <ac:chgData name="Jan" userId="1cc81e19d2b88b73" providerId="LiveId" clId="{010EAE5C-6B3D-4AB6-8A0E-9ED8CA66B4C3}" dt="2021-11-13T10:07:55.734" v="198" actId="20577"/>
          <ac:spMkLst>
            <pc:docMk/>
            <pc:sldMk cId="4026147375" sldId="262"/>
            <ac:spMk id="15" creationId="{9537B325-39E6-4BD4-B3F1-FB93DF73E939}"/>
          </ac:spMkLst>
        </pc:spChg>
        <pc:picChg chg="add mod">
          <ac:chgData name="Jan" userId="1cc81e19d2b88b73" providerId="LiveId" clId="{010EAE5C-6B3D-4AB6-8A0E-9ED8CA66B4C3}" dt="2021-11-13T10:02:05.230" v="12" actId="1076"/>
          <ac:picMkLst>
            <pc:docMk/>
            <pc:sldMk cId="4026147375" sldId="262"/>
            <ac:picMk id="3" creationId="{CBB96A6E-3DB4-4031-BEDF-794473C67340}"/>
          </ac:picMkLst>
        </pc:picChg>
        <pc:picChg chg="del">
          <ac:chgData name="Jan" userId="1cc81e19d2b88b73" providerId="LiveId" clId="{010EAE5C-6B3D-4AB6-8A0E-9ED8CA66B4C3}" dt="2021-11-13T10:01:36.818" v="1" actId="21"/>
          <ac:picMkLst>
            <pc:docMk/>
            <pc:sldMk cId="4026147375" sldId="262"/>
            <ac:picMk id="6" creationId="{16CCC144-C26F-4BBE-9273-6ADF92D86A65}"/>
          </ac:picMkLst>
        </pc:picChg>
        <pc:picChg chg="add del mod">
          <ac:chgData name="Jan" userId="1cc81e19d2b88b73" providerId="LiveId" clId="{010EAE5C-6B3D-4AB6-8A0E-9ED8CA66B4C3}" dt="2021-11-13T10:01:47.232" v="6" actId="21"/>
          <ac:picMkLst>
            <pc:docMk/>
            <pc:sldMk cId="4026147375" sldId="262"/>
            <ac:picMk id="7" creationId="{DD77C84A-ADBD-4542-A254-2A6D7E74A95D}"/>
          </ac:picMkLst>
        </pc:picChg>
        <pc:picChg chg="add mod">
          <ac:chgData name="Jan" userId="1cc81e19d2b88b73" providerId="LiveId" clId="{010EAE5C-6B3D-4AB6-8A0E-9ED8CA66B4C3}" dt="2021-11-13T10:03:32.343" v="26" actId="1076"/>
          <ac:picMkLst>
            <pc:docMk/>
            <pc:sldMk cId="4026147375" sldId="262"/>
            <ac:picMk id="8" creationId="{880689E1-0636-46E3-B5FC-6AE319947C76}"/>
          </ac:picMkLst>
        </pc:picChg>
        <pc:picChg chg="del">
          <ac:chgData name="Jan" userId="1cc81e19d2b88b73" providerId="LiveId" clId="{010EAE5C-6B3D-4AB6-8A0E-9ED8CA66B4C3}" dt="2021-11-13T10:01:39.109" v="2" actId="21"/>
          <ac:picMkLst>
            <pc:docMk/>
            <pc:sldMk cId="4026147375" sldId="262"/>
            <ac:picMk id="10" creationId="{68C6DE22-790B-47B5-A7AD-C70B45B6AD56}"/>
          </ac:picMkLst>
        </pc:picChg>
        <pc:picChg chg="add mod">
          <ac:chgData name="Jan" userId="1cc81e19d2b88b73" providerId="LiveId" clId="{010EAE5C-6B3D-4AB6-8A0E-9ED8CA66B4C3}" dt="2021-11-13T10:03:33.461" v="27" actId="1076"/>
          <ac:picMkLst>
            <pc:docMk/>
            <pc:sldMk cId="4026147375" sldId="262"/>
            <ac:picMk id="11" creationId="{1E07C089-7ACF-4667-B382-F55C69F6FEE1}"/>
          </ac:picMkLst>
        </pc:picChg>
        <pc:picChg chg="del mod">
          <ac:chgData name="Jan" userId="1cc81e19d2b88b73" providerId="LiveId" clId="{010EAE5C-6B3D-4AB6-8A0E-9ED8CA66B4C3}" dt="2021-11-13T10:01:41.262" v="4" actId="21"/>
          <ac:picMkLst>
            <pc:docMk/>
            <pc:sldMk cId="4026147375" sldId="262"/>
            <ac:picMk id="12" creationId="{5F58F78C-4879-4972-9B60-5ECF0501A7A9}"/>
          </ac:picMkLst>
        </pc:picChg>
      </pc:sldChg>
      <pc:sldChg chg="new del">
        <pc:chgData name="Jan" userId="1cc81e19d2b88b73" providerId="LiveId" clId="{010EAE5C-6B3D-4AB6-8A0E-9ED8CA66B4C3}" dt="2021-11-13T10:19:47.658" v="373" actId="2696"/>
        <pc:sldMkLst>
          <pc:docMk/>
          <pc:sldMk cId="739923671" sldId="263"/>
        </pc:sldMkLst>
      </pc:sldChg>
      <pc:sldChg chg="addSp delSp modSp add mod modAnim">
        <pc:chgData name="Jan" userId="1cc81e19d2b88b73" providerId="LiveId" clId="{010EAE5C-6B3D-4AB6-8A0E-9ED8CA66B4C3}" dt="2021-11-13T10:19:58.722" v="374" actId="20577"/>
        <pc:sldMkLst>
          <pc:docMk/>
          <pc:sldMk cId="2871765450" sldId="264"/>
        </pc:sldMkLst>
        <pc:spChg chg="mod">
          <ac:chgData name="Jan" userId="1cc81e19d2b88b73" providerId="LiveId" clId="{010EAE5C-6B3D-4AB6-8A0E-9ED8CA66B4C3}" dt="2021-11-13T10:19:43.631" v="372" actId="14100"/>
          <ac:spMkLst>
            <pc:docMk/>
            <pc:sldMk cId="2871765450" sldId="264"/>
            <ac:spMk id="4" creationId="{00000000-0000-0000-0000-000000000000}"/>
          </ac:spMkLst>
        </pc:spChg>
        <pc:spChg chg="mod">
          <ac:chgData name="Jan" userId="1cc81e19d2b88b73" providerId="LiveId" clId="{010EAE5C-6B3D-4AB6-8A0E-9ED8CA66B4C3}" dt="2021-11-13T10:19:58.722" v="374" actId="20577"/>
          <ac:spMkLst>
            <pc:docMk/>
            <pc:sldMk cId="2871765450" sldId="264"/>
            <ac:spMk id="15" creationId="{9537B325-39E6-4BD4-B3F1-FB93DF73E939}"/>
          </ac:spMkLst>
        </pc:spChg>
        <pc:picChg chg="add mod">
          <ac:chgData name="Jan" userId="1cc81e19d2b88b73" providerId="LiveId" clId="{010EAE5C-6B3D-4AB6-8A0E-9ED8CA66B4C3}" dt="2021-11-13T10:15:06.888" v="245" actId="1076"/>
          <ac:picMkLst>
            <pc:docMk/>
            <pc:sldMk cId="2871765450" sldId="264"/>
            <ac:picMk id="3" creationId="{29E03D1F-2601-4D38-B467-D9A9EB9ABE8D}"/>
          </ac:picMkLst>
        </pc:picChg>
        <pc:picChg chg="del">
          <ac:chgData name="Jan" userId="1cc81e19d2b88b73" providerId="LiveId" clId="{010EAE5C-6B3D-4AB6-8A0E-9ED8CA66B4C3}" dt="2021-11-13T10:10:41.911" v="238" actId="21"/>
          <ac:picMkLst>
            <pc:docMk/>
            <pc:sldMk cId="2871765450" sldId="264"/>
            <ac:picMk id="6" creationId="{16CCC144-C26F-4BBE-9273-6ADF92D86A65}"/>
          </ac:picMkLst>
        </pc:picChg>
        <pc:picChg chg="add mod">
          <ac:chgData name="Jan" userId="1cc81e19d2b88b73" providerId="LiveId" clId="{010EAE5C-6B3D-4AB6-8A0E-9ED8CA66B4C3}" dt="2021-11-13T10:15:47.673" v="250" actId="1076"/>
          <ac:picMkLst>
            <pc:docMk/>
            <pc:sldMk cId="2871765450" sldId="264"/>
            <ac:picMk id="7" creationId="{8C4DD932-617A-4D5D-A9E0-172268EE7FC3}"/>
          </ac:picMkLst>
        </pc:picChg>
        <pc:picChg chg="add mod">
          <ac:chgData name="Jan" userId="1cc81e19d2b88b73" providerId="LiveId" clId="{010EAE5C-6B3D-4AB6-8A0E-9ED8CA66B4C3}" dt="2021-11-13T10:16:26.608" v="258" actId="1076"/>
          <ac:picMkLst>
            <pc:docMk/>
            <pc:sldMk cId="2871765450" sldId="264"/>
            <ac:picMk id="9" creationId="{4FAF5ADF-1391-40F0-BD4F-D211615B6B6F}"/>
          </ac:picMkLst>
        </pc:picChg>
        <pc:picChg chg="del">
          <ac:chgData name="Jan" userId="1cc81e19d2b88b73" providerId="LiveId" clId="{010EAE5C-6B3D-4AB6-8A0E-9ED8CA66B4C3}" dt="2021-11-13T10:10:43.546" v="239" actId="21"/>
          <ac:picMkLst>
            <pc:docMk/>
            <pc:sldMk cId="2871765450" sldId="264"/>
            <ac:picMk id="10" creationId="{68C6DE22-790B-47B5-A7AD-C70B45B6AD56}"/>
          </ac:picMkLst>
        </pc:picChg>
        <pc:picChg chg="del">
          <ac:chgData name="Jan" userId="1cc81e19d2b88b73" providerId="LiveId" clId="{010EAE5C-6B3D-4AB6-8A0E-9ED8CA66B4C3}" dt="2021-11-13T10:10:45.636" v="240" actId="21"/>
          <ac:picMkLst>
            <pc:docMk/>
            <pc:sldMk cId="2871765450" sldId="264"/>
            <ac:picMk id="12" creationId="{5F58F78C-4879-4972-9B60-5ECF0501A7A9}"/>
          </ac:picMkLst>
        </pc:picChg>
      </pc:sldChg>
      <pc:sldChg chg="new del">
        <pc:chgData name="Jan" userId="1cc81e19d2b88b73" providerId="LiveId" clId="{010EAE5C-6B3D-4AB6-8A0E-9ED8CA66B4C3}" dt="2021-11-13T11:56:54.432" v="379" actId="2696"/>
        <pc:sldMkLst>
          <pc:docMk/>
          <pc:sldMk cId="910997565" sldId="265"/>
        </pc:sldMkLst>
      </pc:sldChg>
      <pc:sldChg chg="new del">
        <pc:chgData name="Jan" userId="1cc81e19d2b88b73" providerId="LiveId" clId="{010EAE5C-6B3D-4AB6-8A0E-9ED8CA66B4C3}" dt="2021-11-13T11:56:52.458" v="378" actId="2696"/>
        <pc:sldMkLst>
          <pc:docMk/>
          <pc:sldMk cId="4063647594" sldId="266"/>
        </pc:sldMkLst>
      </pc:sldChg>
      <pc:sldChg chg="addSp delSp modSp add mod modAnim">
        <pc:chgData name="Jan" userId="1cc81e19d2b88b73" providerId="LiveId" clId="{010EAE5C-6B3D-4AB6-8A0E-9ED8CA66B4C3}" dt="2021-11-13T12:08:27.445" v="467" actId="20577"/>
        <pc:sldMkLst>
          <pc:docMk/>
          <pc:sldMk cId="2351012248" sldId="267"/>
        </pc:sldMkLst>
        <pc:spChg chg="mod">
          <ac:chgData name="Jan" userId="1cc81e19d2b88b73" providerId="LiveId" clId="{010EAE5C-6B3D-4AB6-8A0E-9ED8CA66B4C3}" dt="2021-11-13T12:08:27.445" v="467" actId="20577"/>
          <ac:spMkLst>
            <pc:docMk/>
            <pc:sldMk cId="2351012248" sldId="267"/>
            <ac:spMk id="4" creationId="{00000000-0000-0000-0000-000000000000}"/>
          </ac:spMkLst>
        </pc:spChg>
        <pc:spChg chg="mod">
          <ac:chgData name="Jan" userId="1cc81e19d2b88b73" providerId="LiveId" clId="{010EAE5C-6B3D-4AB6-8A0E-9ED8CA66B4C3}" dt="2021-11-13T12:05:41.230" v="418" actId="400"/>
          <ac:spMkLst>
            <pc:docMk/>
            <pc:sldMk cId="2351012248" sldId="267"/>
            <ac:spMk id="15" creationId="{9537B325-39E6-4BD4-B3F1-FB93DF73E939}"/>
          </ac:spMkLst>
        </pc:spChg>
        <pc:picChg chg="add mod">
          <ac:chgData name="Jan" userId="1cc81e19d2b88b73" providerId="LiveId" clId="{010EAE5C-6B3D-4AB6-8A0E-9ED8CA66B4C3}" dt="2021-11-13T12:06:35.763" v="426" actId="1076"/>
          <ac:picMkLst>
            <pc:docMk/>
            <pc:sldMk cId="2351012248" sldId="267"/>
            <ac:picMk id="3" creationId="{BC923574-AD72-4AA3-A6F7-F58F6BCA044D}"/>
          </ac:picMkLst>
        </pc:picChg>
        <pc:picChg chg="del">
          <ac:chgData name="Jan" userId="1cc81e19d2b88b73" providerId="LiveId" clId="{010EAE5C-6B3D-4AB6-8A0E-9ED8CA66B4C3}" dt="2021-11-13T12:04:01.998" v="380" actId="21"/>
          <ac:picMkLst>
            <pc:docMk/>
            <pc:sldMk cId="2351012248" sldId="267"/>
            <ac:picMk id="6" creationId="{16CCC144-C26F-4BBE-9273-6ADF92D86A65}"/>
          </ac:picMkLst>
        </pc:picChg>
        <pc:picChg chg="add mod">
          <ac:chgData name="Jan" userId="1cc81e19d2b88b73" providerId="LiveId" clId="{010EAE5C-6B3D-4AB6-8A0E-9ED8CA66B4C3}" dt="2021-11-13T12:08:03.476" v="433" actId="1076"/>
          <ac:picMkLst>
            <pc:docMk/>
            <pc:sldMk cId="2351012248" sldId="267"/>
            <ac:picMk id="7" creationId="{68E44506-65AD-4C14-B999-8ACF9CA27076}"/>
          </ac:picMkLst>
        </pc:picChg>
        <pc:picChg chg="del">
          <ac:chgData name="Jan" userId="1cc81e19d2b88b73" providerId="LiveId" clId="{010EAE5C-6B3D-4AB6-8A0E-9ED8CA66B4C3}" dt="2021-11-13T12:04:04.035" v="381" actId="21"/>
          <ac:picMkLst>
            <pc:docMk/>
            <pc:sldMk cId="2351012248" sldId="267"/>
            <ac:picMk id="10" creationId="{68C6DE22-790B-47B5-A7AD-C70B45B6AD56}"/>
          </ac:picMkLst>
        </pc:picChg>
        <pc:picChg chg="del">
          <ac:chgData name="Jan" userId="1cc81e19d2b88b73" providerId="LiveId" clId="{010EAE5C-6B3D-4AB6-8A0E-9ED8CA66B4C3}" dt="2021-11-13T12:04:05.740" v="382" actId="21"/>
          <ac:picMkLst>
            <pc:docMk/>
            <pc:sldMk cId="2351012248" sldId="267"/>
            <ac:picMk id="12" creationId="{5F58F78C-4879-4972-9B60-5ECF0501A7A9}"/>
          </ac:picMkLst>
        </pc:picChg>
      </pc:sldChg>
      <pc:sldChg chg="new del">
        <pc:chgData name="Jan" userId="1cc81e19d2b88b73" providerId="LiveId" clId="{010EAE5C-6B3D-4AB6-8A0E-9ED8CA66B4C3}" dt="2021-11-13T15:44:35.763" v="673" actId="2696"/>
        <pc:sldMkLst>
          <pc:docMk/>
          <pc:sldMk cId="951993024" sldId="268"/>
        </pc:sldMkLst>
      </pc:sldChg>
      <pc:sldChg chg="addSp delSp modSp add mod modAnim">
        <pc:chgData name="Jan" userId="1cc81e19d2b88b73" providerId="LiveId" clId="{010EAE5C-6B3D-4AB6-8A0E-9ED8CA66B4C3}" dt="2021-11-13T15:44:30.316" v="672" actId="20577"/>
        <pc:sldMkLst>
          <pc:docMk/>
          <pc:sldMk cId="3762647691" sldId="269"/>
        </pc:sldMkLst>
        <pc:spChg chg="mod">
          <ac:chgData name="Jan" userId="1cc81e19d2b88b73" providerId="LiveId" clId="{010EAE5C-6B3D-4AB6-8A0E-9ED8CA66B4C3}" dt="2021-11-13T15:44:30.316" v="672" actId="20577"/>
          <ac:spMkLst>
            <pc:docMk/>
            <pc:sldMk cId="3762647691" sldId="269"/>
            <ac:spMk id="4" creationId="{00000000-0000-0000-0000-000000000000}"/>
          </ac:spMkLst>
        </pc:spChg>
        <pc:spChg chg="mod">
          <ac:chgData name="Jan" userId="1cc81e19d2b88b73" providerId="LiveId" clId="{010EAE5C-6B3D-4AB6-8A0E-9ED8CA66B4C3}" dt="2021-11-13T15:44:11.963" v="640" actId="1076"/>
          <ac:spMkLst>
            <pc:docMk/>
            <pc:sldMk cId="3762647691" sldId="269"/>
            <ac:spMk id="15" creationId="{9537B325-39E6-4BD4-B3F1-FB93DF73E939}"/>
          </ac:spMkLst>
        </pc:spChg>
        <pc:picChg chg="add del mod">
          <ac:chgData name="Jan" userId="1cc81e19d2b88b73" providerId="LiveId" clId="{010EAE5C-6B3D-4AB6-8A0E-9ED8CA66B4C3}" dt="2021-11-13T15:39:41.204" v="609"/>
          <ac:picMkLst>
            <pc:docMk/>
            <pc:sldMk cId="3762647691" sldId="269"/>
            <ac:picMk id="3" creationId="{B0D9207C-ABA2-4F8C-9F7A-26FA0AE708A9}"/>
          </ac:picMkLst>
        </pc:picChg>
        <pc:picChg chg="del">
          <ac:chgData name="Jan" userId="1cc81e19d2b88b73" providerId="LiveId" clId="{010EAE5C-6B3D-4AB6-8A0E-9ED8CA66B4C3}" dt="2021-11-13T15:35:56.956" v="470" actId="21"/>
          <ac:picMkLst>
            <pc:docMk/>
            <pc:sldMk cId="3762647691" sldId="269"/>
            <ac:picMk id="6" creationId="{16CCC144-C26F-4BBE-9273-6ADF92D86A65}"/>
          </ac:picMkLst>
        </pc:picChg>
        <pc:picChg chg="add mod">
          <ac:chgData name="Jan" userId="1cc81e19d2b88b73" providerId="LiveId" clId="{010EAE5C-6B3D-4AB6-8A0E-9ED8CA66B4C3}" dt="2021-11-13T15:40:15.169" v="614" actId="1076"/>
          <ac:picMkLst>
            <pc:docMk/>
            <pc:sldMk cId="3762647691" sldId="269"/>
            <ac:picMk id="7" creationId="{D89E0C00-FF27-47BF-91BF-1A7BB20639F0}"/>
          </ac:picMkLst>
        </pc:picChg>
        <pc:picChg chg="add mod">
          <ac:chgData name="Jan" userId="1cc81e19d2b88b73" providerId="LiveId" clId="{010EAE5C-6B3D-4AB6-8A0E-9ED8CA66B4C3}" dt="2021-11-13T15:41:27.461" v="622" actId="1076"/>
          <ac:picMkLst>
            <pc:docMk/>
            <pc:sldMk cId="3762647691" sldId="269"/>
            <ac:picMk id="9" creationId="{9835B87A-7DF7-486B-B608-2CCA9E4A8D02}"/>
          </ac:picMkLst>
        </pc:picChg>
        <pc:picChg chg="del">
          <ac:chgData name="Jan" userId="1cc81e19d2b88b73" providerId="LiveId" clId="{010EAE5C-6B3D-4AB6-8A0E-9ED8CA66B4C3}" dt="2021-11-13T15:35:58.777" v="471" actId="21"/>
          <ac:picMkLst>
            <pc:docMk/>
            <pc:sldMk cId="3762647691" sldId="269"/>
            <ac:picMk id="10" creationId="{68C6DE22-790B-47B5-A7AD-C70B45B6AD56}"/>
          </ac:picMkLst>
        </pc:picChg>
        <pc:picChg chg="del">
          <ac:chgData name="Jan" userId="1cc81e19d2b88b73" providerId="LiveId" clId="{010EAE5C-6B3D-4AB6-8A0E-9ED8CA66B4C3}" dt="2021-11-13T15:36:00.914" v="472" actId="21"/>
          <ac:picMkLst>
            <pc:docMk/>
            <pc:sldMk cId="3762647691" sldId="269"/>
            <ac:picMk id="12" creationId="{5F58F78C-4879-4972-9B60-5ECF0501A7A9}"/>
          </ac:picMkLst>
        </pc:picChg>
        <pc:picChg chg="add del mod">
          <ac:chgData name="Jan" userId="1cc81e19d2b88b73" providerId="LiveId" clId="{010EAE5C-6B3D-4AB6-8A0E-9ED8CA66B4C3}" dt="2021-11-13T15:43:17.132" v="631" actId="21"/>
          <ac:picMkLst>
            <pc:docMk/>
            <pc:sldMk cId="3762647691" sldId="269"/>
            <ac:picMk id="13" creationId="{2AC2AD61-26F2-4B36-B5DC-4C89E403EB0E}"/>
          </ac:picMkLst>
        </pc:picChg>
        <pc:picChg chg="add mod">
          <ac:chgData name="Jan" userId="1cc81e19d2b88b73" providerId="LiveId" clId="{010EAE5C-6B3D-4AB6-8A0E-9ED8CA66B4C3}" dt="2021-11-13T15:44:00.160" v="638" actId="1076"/>
          <ac:picMkLst>
            <pc:docMk/>
            <pc:sldMk cId="3762647691" sldId="269"/>
            <ac:picMk id="16" creationId="{6B858106-EC6D-4089-9E03-774CD5F5387C}"/>
          </ac:picMkLst>
        </pc:picChg>
      </pc:sldChg>
      <pc:sldChg chg="new del">
        <pc:chgData name="Jan" userId="1cc81e19d2b88b73" providerId="LiveId" clId="{010EAE5C-6B3D-4AB6-8A0E-9ED8CA66B4C3}" dt="2021-11-13T15:58:53.071" v="826" actId="2696"/>
        <pc:sldMkLst>
          <pc:docMk/>
          <pc:sldMk cId="1174311763" sldId="270"/>
        </pc:sldMkLst>
      </pc:sldChg>
      <pc:sldChg chg="addSp delSp modSp add mod modAnim">
        <pc:chgData name="Jan" userId="1cc81e19d2b88b73" providerId="LiveId" clId="{010EAE5C-6B3D-4AB6-8A0E-9ED8CA66B4C3}" dt="2021-11-13T15:58:33.953" v="825" actId="20577"/>
        <pc:sldMkLst>
          <pc:docMk/>
          <pc:sldMk cId="702519441" sldId="271"/>
        </pc:sldMkLst>
        <pc:spChg chg="mod">
          <ac:chgData name="Jan" userId="1cc81e19d2b88b73" providerId="LiveId" clId="{010EAE5C-6B3D-4AB6-8A0E-9ED8CA66B4C3}" dt="2021-11-13T15:58:33.953" v="825" actId="20577"/>
          <ac:spMkLst>
            <pc:docMk/>
            <pc:sldMk cId="702519441" sldId="271"/>
            <ac:spMk id="4" creationId="{00000000-0000-0000-0000-000000000000}"/>
          </ac:spMkLst>
        </pc:spChg>
        <pc:spChg chg="mod">
          <ac:chgData name="Jan" userId="1cc81e19d2b88b73" providerId="LiveId" clId="{010EAE5C-6B3D-4AB6-8A0E-9ED8CA66B4C3}" dt="2021-11-13T15:58:11.588" v="780" actId="400"/>
          <ac:spMkLst>
            <pc:docMk/>
            <pc:sldMk cId="702519441" sldId="271"/>
            <ac:spMk id="15" creationId="{9537B325-39E6-4BD4-B3F1-FB93DF73E939}"/>
          </ac:spMkLst>
        </pc:spChg>
        <pc:picChg chg="add mod">
          <ac:chgData name="Jan" userId="1cc81e19d2b88b73" providerId="LiveId" clId="{010EAE5C-6B3D-4AB6-8A0E-9ED8CA66B4C3}" dt="2021-11-13T15:54:42.905" v="685" actId="1076"/>
          <ac:picMkLst>
            <pc:docMk/>
            <pc:sldMk cId="702519441" sldId="271"/>
            <ac:picMk id="3" creationId="{055BBFC1-A573-4637-95DE-CAF4031C7134}"/>
          </ac:picMkLst>
        </pc:picChg>
        <pc:picChg chg="del">
          <ac:chgData name="Jan" userId="1cc81e19d2b88b73" providerId="LiveId" clId="{010EAE5C-6B3D-4AB6-8A0E-9ED8CA66B4C3}" dt="2021-11-13T15:45:09.290" v="676" actId="21"/>
          <ac:picMkLst>
            <pc:docMk/>
            <pc:sldMk cId="702519441" sldId="271"/>
            <ac:picMk id="6" creationId="{16CCC144-C26F-4BBE-9273-6ADF92D86A65}"/>
          </ac:picMkLst>
        </pc:picChg>
        <pc:picChg chg="add mod">
          <ac:chgData name="Jan" userId="1cc81e19d2b88b73" providerId="LiveId" clId="{010EAE5C-6B3D-4AB6-8A0E-9ED8CA66B4C3}" dt="2021-11-13T15:55:26.027" v="690" actId="1076"/>
          <ac:picMkLst>
            <pc:docMk/>
            <pc:sldMk cId="702519441" sldId="271"/>
            <ac:picMk id="7" creationId="{A6AAC6CE-B5C2-4527-96FE-E31A12E8D0B9}"/>
          </ac:picMkLst>
        </pc:picChg>
        <pc:picChg chg="add mod">
          <ac:chgData name="Jan" userId="1cc81e19d2b88b73" providerId="LiveId" clId="{010EAE5C-6B3D-4AB6-8A0E-9ED8CA66B4C3}" dt="2021-11-13T15:56:01.596" v="696" actId="1076"/>
          <ac:picMkLst>
            <pc:docMk/>
            <pc:sldMk cId="702519441" sldId="271"/>
            <ac:picMk id="9" creationId="{B56CD287-E2D1-4CD3-A2EE-AA8CDE1D6E0C}"/>
          </ac:picMkLst>
        </pc:picChg>
        <pc:picChg chg="del">
          <ac:chgData name="Jan" userId="1cc81e19d2b88b73" providerId="LiveId" clId="{010EAE5C-6B3D-4AB6-8A0E-9ED8CA66B4C3}" dt="2021-11-13T15:45:12.668" v="677" actId="21"/>
          <ac:picMkLst>
            <pc:docMk/>
            <pc:sldMk cId="702519441" sldId="271"/>
            <ac:picMk id="10" creationId="{68C6DE22-790B-47B5-A7AD-C70B45B6AD56}"/>
          </ac:picMkLst>
        </pc:picChg>
        <pc:picChg chg="del">
          <ac:chgData name="Jan" userId="1cc81e19d2b88b73" providerId="LiveId" clId="{010EAE5C-6B3D-4AB6-8A0E-9ED8CA66B4C3}" dt="2021-11-13T15:45:14.690" v="678" actId="21"/>
          <ac:picMkLst>
            <pc:docMk/>
            <pc:sldMk cId="702519441" sldId="271"/>
            <ac:picMk id="12" creationId="{5F58F78C-4879-4972-9B60-5ECF0501A7A9}"/>
          </ac:picMkLst>
        </pc:picChg>
      </pc:sldChg>
      <pc:sldChg chg="new">
        <pc:chgData name="Jan" userId="1cc81e19d2b88b73" providerId="LiveId" clId="{010EAE5C-6B3D-4AB6-8A0E-9ED8CA66B4C3}" dt="2021-11-13T15:59:30.062" v="827" actId="680"/>
        <pc:sldMkLst>
          <pc:docMk/>
          <pc:sldMk cId="3721507355" sldId="272"/>
        </pc:sldMkLst>
      </pc:sldChg>
      <pc:sldChg chg="delSp modSp add del mod">
        <pc:chgData name="Jan" userId="1cc81e19d2b88b73" providerId="LiveId" clId="{010EAE5C-6B3D-4AB6-8A0E-9ED8CA66B4C3}" dt="2021-11-13T16:26:26.967" v="1021" actId="2696"/>
        <pc:sldMkLst>
          <pc:docMk/>
          <pc:sldMk cId="1417005357" sldId="273"/>
        </pc:sldMkLst>
        <pc:picChg chg="del">
          <ac:chgData name="Jan" userId="1cc81e19d2b88b73" providerId="LiveId" clId="{010EAE5C-6B3D-4AB6-8A0E-9ED8CA66B4C3}" dt="2021-11-13T15:59:36.318" v="829" actId="21"/>
          <ac:picMkLst>
            <pc:docMk/>
            <pc:sldMk cId="1417005357" sldId="273"/>
            <ac:picMk id="6" creationId="{16CCC144-C26F-4BBE-9273-6ADF92D86A65}"/>
          </ac:picMkLst>
        </pc:picChg>
        <pc:picChg chg="del">
          <ac:chgData name="Jan" userId="1cc81e19d2b88b73" providerId="LiveId" clId="{010EAE5C-6B3D-4AB6-8A0E-9ED8CA66B4C3}" dt="2021-11-13T15:59:38.007" v="830" actId="21"/>
          <ac:picMkLst>
            <pc:docMk/>
            <pc:sldMk cId="1417005357" sldId="273"/>
            <ac:picMk id="10" creationId="{68C6DE22-790B-47B5-A7AD-C70B45B6AD56}"/>
          </ac:picMkLst>
        </pc:picChg>
        <pc:picChg chg="del mod">
          <ac:chgData name="Jan" userId="1cc81e19d2b88b73" providerId="LiveId" clId="{010EAE5C-6B3D-4AB6-8A0E-9ED8CA66B4C3}" dt="2021-11-13T15:59:40.077" v="832" actId="21"/>
          <ac:picMkLst>
            <pc:docMk/>
            <pc:sldMk cId="1417005357" sldId="273"/>
            <ac:picMk id="12" creationId="{5F58F78C-4879-4972-9B60-5ECF0501A7A9}"/>
          </ac:picMkLst>
        </pc:picChg>
      </pc:sldChg>
      <pc:sldChg chg="addSp delSp modSp new del mod">
        <pc:chgData name="Jan" userId="1cc81e19d2b88b73" providerId="LiveId" clId="{010EAE5C-6B3D-4AB6-8A0E-9ED8CA66B4C3}" dt="2021-11-13T16:26:21.489" v="1020" actId="2696"/>
        <pc:sldMkLst>
          <pc:docMk/>
          <pc:sldMk cId="2177677040" sldId="274"/>
        </pc:sldMkLst>
        <pc:picChg chg="add del mod">
          <ac:chgData name="Jan" userId="1cc81e19d2b88b73" providerId="LiveId" clId="{010EAE5C-6B3D-4AB6-8A0E-9ED8CA66B4C3}" dt="2021-11-13T16:18:04.310" v="835" actId="21"/>
          <ac:picMkLst>
            <pc:docMk/>
            <pc:sldMk cId="2177677040" sldId="274"/>
            <ac:picMk id="2" creationId="{AE932566-F63F-4515-B5BB-AD08DBCC87B7}"/>
          </ac:picMkLst>
        </pc:picChg>
      </pc:sldChg>
      <pc:sldChg chg="addSp delSp modSp add mod modAnim">
        <pc:chgData name="Jan" userId="1cc81e19d2b88b73" providerId="LiveId" clId="{010EAE5C-6B3D-4AB6-8A0E-9ED8CA66B4C3}" dt="2021-11-13T16:26:14.870" v="1019" actId="14100"/>
        <pc:sldMkLst>
          <pc:docMk/>
          <pc:sldMk cId="266618147" sldId="275"/>
        </pc:sldMkLst>
        <pc:spChg chg="mod">
          <ac:chgData name="Jan" userId="1cc81e19d2b88b73" providerId="LiveId" clId="{010EAE5C-6B3D-4AB6-8A0E-9ED8CA66B4C3}" dt="2021-11-13T16:26:14.870" v="1019" actId="14100"/>
          <ac:spMkLst>
            <pc:docMk/>
            <pc:sldMk cId="266618147" sldId="275"/>
            <ac:spMk id="4" creationId="{00000000-0000-0000-0000-000000000000}"/>
          </ac:spMkLst>
        </pc:spChg>
        <pc:spChg chg="mod">
          <ac:chgData name="Jan" userId="1cc81e19d2b88b73" providerId="LiveId" clId="{010EAE5C-6B3D-4AB6-8A0E-9ED8CA66B4C3}" dt="2021-11-13T16:25:41.135" v="989" actId="20577"/>
          <ac:spMkLst>
            <pc:docMk/>
            <pc:sldMk cId="266618147" sldId="275"/>
            <ac:spMk id="15" creationId="{9537B325-39E6-4BD4-B3F1-FB93DF73E939}"/>
          </ac:spMkLst>
        </pc:spChg>
        <pc:picChg chg="add mod">
          <ac:chgData name="Jan" userId="1cc81e19d2b88b73" providerId="LiveId" clId="{010EAE5C-6B3D-4AB6-8A0E-9ED8CA66B4C3}" dt="2021-11-13T16:23:00.248" v="914" actId="1076"/>
          <ac:picMkLst>
            <pc:docMk/>
            <pc:sldMk cId="266618147" sldId="275"/>
            <ac:picMk id="3" creationId="{DA8F29C0-D65F-4F2B-9A53-877F548DCA51}"/>
          </ac:picMkLst>
        </pc:picChg>
        <pc:picChg chg="del">
          <ac:chgData name="Jan" userId="1cc81e19d2b88b73" providerId="LiveId" clId="{010EAE5C-6B3D-4AB6-8A0E-9ED8CA66B4C3}" dt="2021-11-13T16:18:15.859" v="837" actId="21"/>
          <ac:picMkLst>
            <pc:docMk/>
            <pc:sldMk cId="266618147" sldId="275"/>
            <ac:picMk id="6" creationId="{16CCC144-C26F-4BBE-9273-6ADF92D86A65}"/>
          </ac:picMkLst>
        </pc:picChg>
        <pc:picChg chg="add mod">
          <ac:chgData name="Jan" userId="1cc81e19d2b88b73" providerId="LiveId" clId="{010EAE5C-6B3D-4AB6-8A0E-9ED8CA66B4C3}" dt="2021-11-13T16:20:46.321" v="854" actId="1076"/>
          <ac:picMkLst>
            <pc:docMk/>
            <pc:sldMk cId="266618147" sldId="275"/>
            <ac:picMk id="7" creationId="{AD304AE2-520B-4139-8B7C-9408182A3218}"/>
          </ac:picMkLst>
        </pc:picChg>
        <pc:picChg chg="add mod">
          <ac:chgData name="Jan" userId="1cc81e19d2b88b73" providerId="LiveId" clId="{010EAE5C-6B3D-4AB6-8A0E-9ED8CA66B4C3}" dt="2021-11-13T16:21:53.014" v="857" actId="1076"/>
          <ac:picMkLst>
            <pc:docMk/>
            <pc:sldMk cId="266618147" sldId="275"/>
            <ac:picMk id="9" creationId="{DA8CC887-9EA3-4BB8-B3BB-144E6EFAA3D0}"/>
          </ac:picMkLst>
        </pc:picChg>
        <pc:picChg chg="del">
          <ac:chgData name="Jan" userId="1cc81e19d2b88b73" providerId="LiveId" clId="{010EAE5C-6B3D-4AB6-8A0E-9ED8CA66B4C3}" dt="2021-11-13T16:18:17.864" v="838" actId="21"/>
          <ac:picMkLst>
            <pc:docMk/>
            <pc:sldMk cId="266618147" sldId="275"/>
            <ac:picMk id="10" creationId="{68C6DE22-790B-47B5-A7AD-C70B45B6AD56}"/>
          </ac:picMkLst>
        </pc:picChg>
        <pc:picChg chg="del">
          <ac:chgData name="Jan" userId="1cc81e19d2b88b73" providerId="LiveId" clId="{010EAE5C-6B3D-4AB6-8A0E-9ED8CA66B4C3}" dt="2021-11-13T16:18:19.770" v="839" actId="21"/>
          <ac:picMkLst>
            <pc:docMk/>
            <pc:sldMk cId="266618147" sldId="275"/>
            <ac:picMk id="12" creationId="{5F58F78C-4879-4972-9B60-5ECF0501A7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33267" y="5556858"/>
            <a:ext cx="5758731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беларускай мовы</a:t>
            </a:r>
          </a:p>
        </p:txBody>
      </p:sp>
      <p:pic>
        <p:nvPicPr>
          <p:cNvPr id="6" name="Obraz 5" descr="Obraz zawierający dudek, ptak&#10;&#10;Opis wygenerowany automatycznie">
            <a:extLst>
              <a:ext uri="{FF2B5EF4-FFF2-40B4-BE49-F238E27FC236}">
                <a16:creationId xmlns:a16="http://schemas.microsoft.com/office/drawing/2014/main" id="{16CCC144-C26F-4BBE-9273-6ADF92D86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4" y="850666"/>
            <a:ext cx="2956960" cy="196637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8C6DE22-790B-47B5-A7AD-C70B45B6A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94" y="386522"/>
            <a:ext cx="2937711" cy="2590082"/>
          </a:xfrm>
          <a:prstGeom prst="rect">
            <a:avLst/>
          </a:prstGeom>
        </p:spPr>
      </p:pic>
      <p:pic>
        <p:nvPicPr>
          <p:cNvPr id="12" name="Obraz 11" descr="Obraz zawierający skrzypłocz&#10;&#10;Opis wygenerowany automatycznie">
            <a:extLst>
              <a:ext uri="{FF2B5EF4-FFF2-40B4-BE49-F238E27FC236}">
                <a16:creationId xmlns:a16="http://schemas.microsoft.com/office/drawing/2014/main" id="{5F58F78C-4879-4972-9B60-5ECF0501A7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65" y="386522"/>
            <a:ext cx="2642937" cy="2642937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537B325-39E6-4BD4-B3F1-FB93DF73E939}"/>
              </a:ext>
            </a:extLst>
          </p:cNvPr>
          <p:cNvSpPr txBox="1"/>
          <p:nvPr/>
        </p:nvSpPr>
        <p:spPr>
          <a:xfrm>
            <a:off x="1681843" y="3244368"/>
            <a:ext cx="895225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Ь 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КАЙ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ПАДК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33267" y="5556858"/>
            <a:ext cx="5758731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Пісаць заданне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537B325-39E6-4BD4-B3F1-FB93DF73E939}"/>
              </a:ext>
            </a:extLst>
          </p:cNvPr>
          <p:cNvSpPr txBox="1"/>
          <p:nvPr/>
        </p:nvSpPr>
        <p:spPr>
          <a:xfrm>
            <a:off x="1681843" y="3244368"/>
            <a:ext cx="1041762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be-BY" sz="2800" strike="sng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pl-P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be-BY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pl-P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2800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</a:t>
            </a:r>
            <a:r>
              <a:rPr lang="be-BY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be-BY" sz="2800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КАЛЯДАВ</a:t>
            </a:r>
            <a:r>
              <a:rPr lang="pl-PL" sz="2800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pl-PL" sz="2800" strike="sng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C11F2E3-3358-4DA9-BABF-AF5C1D1C9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440191"/>
            <a:ext cx="2524125" cy="2238375"/>
          </a:xfrm>
          <a:prstGeom prst="rect">
            <a:avLst/>
          </a:prstGeom>
        </p:spPr>
      </p:pic>
      <p:pic>
        <p:nvPicPr>
          <p:cNvPr id="7" name="Obraz 6" descr="Obraz zawierający osoba, trawa, siano&#10;&#10;Opis wygenerowany automatycznie">
            <a:extLst>
              <a:ext uri="{FF2B5EF4-FFF2-40B4-BE49-F238E27FC236}">
                <a16:creationId xmlns:a16="http://schemas.microsoft.com/office/drawing/2014/main" id="{7A2AC4FD-BECB-4E9A-BA23-3C2B494BA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40" y="802820"/>
            <a:ext cx="2868990" cy="1613807"/>
          </a:xfrm>
          <a:prstGeom prst="rect">
            <a:avLst/>
          </a:prstGeom>
        </p:spPr>
      </p:pic>
      <p:pic>
        <p:nvPicPr>
          <p:cNvPr id="9" name="Obraz 8" descr="Obraz zawierający koń, brązowy, ssak&#10;&#10;Opis wygenerowany automatycznie">
            <a:extLst>
              <a:ext uri="{FF2B5EF4-FFF2-40B4-BE49-F238E27FC236}">
                <a16:creationId xmlns:a16="http://schemas.microsoft.com/office/drawing/2014/main" id="{D896551A-76C9-4551-990C-B38056552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25" y="192492"/>
            <a:ext cx="1859655" cy="247865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5B4989E-818D-4948-B53D-361D42B16524}"/>
              </a:ext>
            </a:extLst>
          </p:cNvPr>
          <p:cNvSpPr txBox="1"/>
          <p:nvPr/>
        </p:nvSpPr>
        <p:spPr>
          <a:xfrm>
            <a:off x="7232197" y="1099613"/>
            <a:ext cx="6094638" cy="66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olędowanie z Domem Kultury - Kalendarz wydarzeń - Ustka - Oficjalna strona  miasta">
            <a:extLst>
              <a:ext uri="{FF2B5EF4-FFF2-40B4-BE49-F238E27FC236}">
                <a16:creationId xmlns:a16="http://schemas.microsoft.com/office/drawing/2014/main" id="{6F50368B-6F96-40E8-8103-B0501F926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181" y="831757"/>
            <a:ext cx="2457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0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33268" y="5556858"/>
            <a:ext cx="5013062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Маляванне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537B325-39E6-4BD4-B3F1-FB93DF73E939}"/>
              </a:ext>
            </a:extLst>
          </p:cNvPr>
          <p:cNvSpPr txBox="1"/>
          <p:nvPr/>
        </p:nvSpPr>
        <p:spPr>
          <a:xfrm>
            <a:off x="1681843" y="3244368"/>
            <a:ext cx="895225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be-BY" sz="2800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ЛПА</a:t>
            </a:r>
            <a:r>
              <a:rPr lang="pl-PL" sz="2800" strike="sng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be-BY" sz="2800" strike="sng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ЛЬКА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clipart&#10;&#10;Opis wygenerowany automatycznie">
            <a:extLst>
              <a:ext uri="{FF2B5EF4-FFF2-40B4-BE49-F238E27FC236}">
                <a16:creationId xmlns:a16="http://schemas.microsoft.com/office/drawing/2014/main" id="{CBB96A6E-3DB4-4031-BEDF-794473C67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669160"/>
            <a:ext cx="1918487" cy="2125747"/>
          </a:xfrm>
          <a:prstGeom prst="rect">
            <a:avLst/>
          </a:prstGeom>
        </p:spPr>
      </p:pic>
      <p:pic>
        <p:nvPicPr>
          <p:cNvPr id="8" name="Obraz 7" descr="Obraz zawierający zabawka, lalka, materiał, opalenizna&#10;&#10;Opis wygenerowany automatycznie">
            <a:extLst>
              <a:ext uri="{FF2B5EF4-FFF2-40B4-BE49-F238E27FC236}">
                <a16:creationId xmlns:a16="http://schemas.microsoft.com/office/drawing/2014/main" id="{880689E1-0636-46E3-B5FC-6AE319947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61" y="166843"/>
            <a:ext cx="2977243" cy="2977243"/>
          </a:xfrm>
          <a:prstGeom prst="rect">
            <a:avLst/>
          </a:prstGeom>
        </p:spPr>
      </p:pic>
      <p:pic>
        <p:nvPicPr>
          <p:cNvPr id="11" name="Obraz 10" descr="Obraz zawierający zbiornik, miska na wodę, wanna&#10;&#10;Opis wygenerowany automatycznie">
            <a:extLst>
              <a:ext uri="{FF2B5EF4-FFF2-40B4-BE49-F238E27FC236}">
                <a16:creationId xmlns:a16="http://schemas.microsoft.com/office/drawing/2014/main" id="{1E07C089-7ACF-4667-B382-F55C69F6F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28" y="468449"/>
            <a:ext cx="2425814" cy="262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33267" y="5556858"/>
            <a:ext cx="5625383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Перапынак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537B325-39E6-4BD4-B3F1-FB93DF73E939}"/>
              </a:ext>
            </a:extLst>
          </p:cNvPr>
          <p:cNvSpPr txBox="1"/>
          <p:nvPr/>
        </p:nvSpPr>
        <p:spPr>
          <a:xfrm>
            <a:off x="1681843" y="3244368"/>
            <a:ext cx="895225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2800" strike="sng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ПЁЛКА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be-BY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be-BY" sz="2800" strike="sng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ptak, grzebiące, kurowate, stojące&#10;&#10;Opis wygenerowany automatycznie">
            <a:extLst>
              <a:ext uri="{FF2B5EF4-FFF2-40B4-BE49-F238E27FC236}">
                <a16:creationId xmlns:a16="http://schemas.microsoft.com/office/drawing/2014/main" id="{29E03D1F-2601-4D38-B467-D9A9EB9AB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77" y="527050"/>
            <a:ext cx="3254829" cy="2169886"/>
          </a:xfrm>
          <a:prstGeom prst="rect">
            <a:avLst/>
          </a:prstGeom>
        </p:spPr>
      </p:pic>
      <p:pic>
        <p:nvPicPr>
          <p:cNvPr id="7" name="Obraz 6" descr="Obraz zawierający ryba, ryba z płetwami zaokrąglonymi&#10;&#10;Opis wygenerowany automatycznie">
            <a:extLst>
              <a:ext uri="{FF2B5EF4-FFF2-40B4-BE49-F238E27FC236}">
                <a16:creationId xmlns:a16="http://schemas.microsoft.com/office/drawing/2014/main" id="{8C4DD932-617A-4D5D-A9E0-172268EE7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454899"/>
            <a:ext cx="3354338" cy="2515753"/>
          </a:xfrm>
          <a:prstGeom prst="rect">
            <a:avLst/>
          </a:prstGeom>
        </p:spPr>
      </p:pic>
      <p:pic>
        <p:nvPicPr>
          <p:cNvPr id="9" name="Obraz 8" descr="Obraz zawierający kwiat, roślina, mak, roztocze&#10;&#10;Opis wygenerowany automatycznie">
            <a:extLst>
              <a:ext uri="{FF2B5EF4-FFF2-40B4-BE49-F238E27FC236}">
                <a16:creationId xmlns:a16="http://schemas.microsoft.com/office/drawing/2014/main" id="{4FAF5ADF-1391-40F0-BD4F-D211615B6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05" y="718457"/>
            <a:ext cx="3078971" cy="1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33267" y="5556858"/>
            <a:ext cx="5758731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Падручнік  </a:t>
            </a:r>
            <a:endParaRPr lang="be-BY" sz="40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537B325-39E6-4BD4-B3F1-FB93DF73E939}"/>
              </a:ext>
            </a:extLst>
          </p:cNvPr>
          <p:cNvSpPr txBox="1"/>
          <p:nvPr/>
        </p:nvSpPr>
        <p:spPr>
          <a:xfrm>
            <a:off x="1681843" y="3244368"/>
            <a:ext cx="895225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2800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ВІНАГ</a:t>
            </a:r>
            <a:r>
              <a:rPr lang="be-BY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</a:t>
            </a:r>
            <a:r>
              <a:rPr lang="pl-P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be-BY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owoce, winogrono, jagoda, porządek&#10;&#10;Opis wygenerowany automatycznie">
            <a:extLst>
              <a:ext uri="{FF2B5EF4-FFF2-40B4-BE49-F238E27FC236}">
                <a16:creationId xmlns:a16="http://schemas.microsoft.com/office/drawing/2014/main" id="{BC923574-AD72-4AA3-A6F7-F58F6BCA0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4" y="878984"/>
            <a:ext cx="3195016" cy="2034197"/>
          </a:xfrm>
          <a:prstGeom prst="rect">
            <a:avLst/>
          </a:prstGeom>
        </p:spPr>
      </p:pic>
      <p:pic>
        <p:nvPicPr>
          <p:cNvPr id="7" name="Obraz 6" descr="Obraz zawierający tekst, tkanina&#10;&#10;Opis wygenerowany automatycznie">
            <a:extLst>
              <a:ext uri="{FF2B5EF4-FFF2-40B4-BE49-F238E27FC236}">
                <a16:creationId xmlns:a16="http://schemas.microsoft.com/office/drawing/2014/main" id="{68E44506-65AD-4C14-B999-8ACF9CA27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938088"/>
            <a:ext cx="2081536" cy="19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33268" y="5556858"/>
            <a:ext cx="5257990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Дзяжурны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537B325-39E6-4BD4-B3F1-FB93DF73E939}"/>
              </a:ext>
            </a:extLst>
          </p:cNvPr>
          <p:cNvSpPr txBox="1"/>
          <p:nvPr/>
        </p:nvSpPr>
        <p:spPr>
          <a:xfrm>
            <a:off x="1877785" y="3883055"/>
            <a:ext cx="1022168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be-BY" sz="2800" strike="sng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be-BY" sz="2800" strike="sng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be-BY" sz="2800" strike="sng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pl-P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P=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kosz, drewniane, kontener&#10;&#10;Opis wygenerowany automatycznie">
            <a:extLst>
              <a:ext uri="{FF2B5EF4-FFF2-40B4-BE49-F238E27FC236}">
                <a16:creationId xmlns:a16="http://schemas.microsoft.com/office/drawing/2014/main" id="{DA8F29C0-D65F-4F2B-9A53-877F548DC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86" y="699831"/>
            <a:ext cx="2275114" cy="2275114"/>
          </a:xfrm>
          <a:prstGeom prst="rect">
            <a:avLst/>
          </a:prstGeom>
        </p:spPr>
      </p:pic>
      <p:pic>
        <p:nvPicPr>
          <p:cNvPr id="7" name="Obraz 6" descr="Obraz zawierający krowa, stojące, ssak, ciemny&#10;&#10;Opis wygenerowany automatycznie">
            <a:extLst>
              <a:ext uri="{FF2B5EF4-FFF2-40B4-BE49-F238E27FC236}">
                <a16:creationId xmlns:a16="http://schemas.microsoft.com/office/drawing/2014/main" id="{AD304AE2-520B-4139-8B7C-9408182A3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08" y="692436"/>
            <a:ext cx="3816414" cy="22825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A8CC887-9EA3-4BB8-B3BB-144E6EFAA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625" y="939365"/>
            <a:ext cx="2282509" cy="22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33267" y="5556858"/>
            <a:ext cx="5758731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Якуб Колас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537B325-39E6-4BD4-B3F1-FB93DF73E939}"/>
              </a:ext>
            </a:extLst>
          </p:cNvPr>
          <p:cNvSpPr txBox="1"/>
          <p:nvPr/>
        </p:nvSpPr>
        <p:spPr>
          <a:xfrm>
            <a:off x="1957137" y="3697038"/>
            <a:ext cx="895225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be-BY" sz="2800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ГНЯ</a:t>
            </a:r>
            <a:r>
              <a:rPr lang="be-BY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be-BY" sz="2800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</a:t>
            </a:r>
            <a:endParaRPr lang="pl-PL" sz="28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 descr="Obraz zawierający ssak, biały&#10;&#10;Opis wygenerowany automatycznie">
            <a:extLst>
              <a:ext uri="{FF2B5EF4-FFF2-40B4-BE49-F238E27FC236}">
                <a16:creationId xmlns:a16="http://schemas.microsoft.com/office/drawing/2014/main" id="{D89E0C00-FF27-47BF-91BF-1A7BB2063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94" y="634093"/>
            <a:ext cx="2438400" cy="2438400"/>
          </a:xfrm>
          <a:prstGeom prst="rect">
            <a:avLst/>
          </a:prstGeom>
        </p:spPr>
      </p:pic>
      <p:pic>
        <p:nvPicPr>
          <p:cNvPr id="9" name="Obraz 8" descr="Obraz zawierający tekst, kufel, kubek, zbiornik&#10;&#10;Opis wygenerowany automatycznie">
            <a:extLst>
              <a:ext uri="{FF2B5EF4-FFF2-40B4-BE49-F238E27FC236}">
                <a16:creationId xmlns:a16="http://schemas.microsoft.com/office/drawing/2014/main" id="{9835B87A-7DF7-486B-B608-2CCA9E4A8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7" y="778328"/>
            <a:ext cx="2650672" cy="2650672"/>
          </a:xfrm>
          <a:prstGeom prst="rect">
            <a:avLst/>
          </a:prstGeom>
        </p:spPr>
      </p:pic>
      <p:pic>
        <p:nvPicPr>
          <p:cNvPr id="16" name="Obraz 15" descr="Obraz zawierający roślina, trawa&#10;&#10;Opis wygenerowany automatycznie">
            <a:extLst>
              <a:ext uri="{FF2B5EF4-FFF2-40B4-BE49-F238E27FC236}">
                <a16:creationId xmlns:a16="http://schemas.microsoft.com/office/drawing/2014/main" id="{6B858106-EC6D-4089-9E03-774CD5F53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35" y="703554"/>
            <a:ext cx="1461407" cy="21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33267" y="5556858"/>
            <a:ext cx="5758731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Янка Купала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537B325-39E6-4BD4-B3F1-FB93DF73E939}"/>
              </a:ext>
            </a:extLst>
          </p:cNvPr>
          <p:cNvSpPr txBox="1"/>
          <p:nvPr/>
        </p:nvSpPr>
        <p:spPr>
          <a:xfrm>
            <a:off x="1763486" y="4166932"/>
            <a:ext cx="958487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2800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ФІР</a:t>
            </a:r>
            <a:r>
              <a:rPr lang="be-BY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А</a:t>
            </a:r>
            <a:r>
              <a:rPr lang="pl-P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be-BY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pl-P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be-BY" sz="2800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РЭХ</a:t>
            </a:r>
            <a:endParaRPr lang="pl-PL" sz="28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tekst, zasłona&#10;&#10;Opis wygenerowany automatycznie">
            <a:extLst>
              <a:ext uri="{FF2B5EF4-FFF2-40B4-BE49-F238E27FC236}">
                <a16:creationId xmlns:a16="http://schemas.microsoft.com/office/drawing/2014/main" id="{055BBFC1-A573-4637-95DE-CAF4031C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49" y="743924"/>
            <a:ext cx="2469016" cy="2810262"/>
          </a:xfrm>
          <a:prstGeom prst="rect">
            <a:avLst/>
          </a:prstGeom>
        </p:spPr>
      </p:pic>
      <p:pic>
        <p:nvPicPr>
          <p:cNvPr id="7" name="Obraz 6" descr="Obraz zawierający budynek, parasol, kopuła, akcesorium&#10;&#10;Opis wygenerowany automatycznie">
            <a:extLst>
              <a:ext uri="{FF2B5EF4-FFF2-40B4-BE49-F238E27FC236}">
                <a16:creationId xmlns:a16="http://schemas.microsoft.com/office/drawing/2014/main" id="{A6AAC6CE-B5C2-4527-96FE-E31A12E8D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71" y="1849892"/>
            <a:ext cx="2817085" cy="1579108"/>
          </a:xfrm>
          <a:prstGeom prst="rect">
            <a:avLst/>
          </a:prstGeom>
        </p:spPr>
      </p:pic>
      <p:pic>
        <p:nvPicPr>
          <p:cNvPr id="9" name="Obraz 8" descr="Obraz zawierający owoce, orzech&#10;&#10;Opis wygenerowany automatycznie">
            <a:extLst>
              <a:ext uri="{FF2B5EF4-FFF2-40B4-BE49-F238E27FC236}">
                <a16:creationId xmlns:a16="http://schemas.microsoft.com/office/drawing/2014/main" id="{B56CD287-E2D1-4CD3-A2EE-AA8CDE1D6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3" y="1428569"/>
            <a:ext cx="2030578" cy="224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1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5073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62</Words>
  <Application>Microsoft Office PowerPoint</Application>
  <PresentationFormat>Panoramiczny</PresentationFormat>
  <Paragraphs>16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Karczewski</dc:creator>
  <cp:lastModifiedBy>Jan</cp:lastModifiedBy>
  <cp:revision>2</cp:revision>
  <dcterms:created xsi:type="dcterms:W3CDTF">2021-09-13T07:54:29Z</dcterms:created>
  <dcterms:modified xsi:type="dcterms:W3CDTF">2021-11-13T16:26:28Z</dcterms:modified>
</cp:coreProperties>
</file>