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4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3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52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39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5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1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6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4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5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9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1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8452D-7C35-4C90-98D4-6AC52523A62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A2BC76-1FC4-4170-8B5D-E6059D975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9867" y="3406019"/>
            <a:ext cx="7766936" cy="1646300"/>
          </a:xfrm>
        </p:spPr>
        <p:txBody>
          <a:bodyPr>
            <a:normAutofit fontScale="90000"/>
          </a:bodyPr>
          <a:lstStyle/>
          <a:p>
            <a:pPr algn="ctr"/>
            <a:r>
              <a:rPr lang="be-BY" sz="10600" b="1" dirty="0">
                <a:solidFill>
                  <a:srgbClr val="FF0000"/>
                </a:solidFill>
              </a:rPr>
              <a:t>Нашаніўскі перыяд</a:t>
            </a:r>
            <a:endParaRPr lang="en-US" sz="10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7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64771" y="510179"/>
            <a:ext cx="88718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8000" b="1" i="1" dirty="0">
                <a:solidFill>
                  <a:srgbClr val="002060"/>
                </a:solidFill>
              </a:rPr>
              <a:t>«Лучынка»</a:t>
            </a:r>
            <a:r>
              <a:rPr lang="be-BY" sz="8000" i="1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be-BY" sz="2800" dirty="0"/>
              <a:t>Літаратурна-мастацкі і навукова-папулярны часопіс краязнаўчага кірунку для беларускай моладзі. Выдаваўся на беларускай мове ў Мінску ў 1914 г.</a:t>
            </a:r>
          </a:p>
          <a:p>
            <a:pPr algn="just"/>
            <a:r>
              <a:rPr lang="be-BY" sz="2800" dirty="0"/>
              <a:t>Рэдактар-выдавец А. Уласаў, літаратурны рэдактар А. Пашкевіч (Цётка). У часопісе супрацоўнічалі пісьменнікі і публіцысты газеты «Наша ніва», беларускія студэнты. «Лучынка» прапагандавала ідэю асветы на роднай мове, самаадукацыі, духоўнага і нацыянальна-патрыятычнага выхавання дзяцей і юнацтва.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8168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4543" y="631371"/>
            <a:ext cx="1042851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6600" b="1" i="1" dirty="0">
                <a:solidFill>
                  <a:schemeClr val="accent2">
                    <a:lumMod val="50000"/>
                  </a:schemeClr>
                </a:solidFill>
              </a:rPr>
              <a:t>«МАЛАДАЯ БЕЛАРУСЬ» </a:t>
            </a:r>
          </a:p>
          <a:p>
            <a:pPr algn="ctr"/>
            <a:endParaRPr lang="be-BY" dirty="0"/>
          </a:p>
          <a:p>
            <a:pPr algn="just"/>
            <a:r>
              <a:rPr lang="be-BY" sz="3600" dirty="0"/>
              <a:t>Літаратурна-мастацкі альманах. Выдаваўся                            ў 1912 – 1913 гг. беларускай выдавецкай суполкай «Загляне сонца і ў наша аконца»                       ў Пецярбургу на беларускай мове. Уздымаў пытанні грамадскага і культурнага жыцця Беларусі. Выдавецкая суполка на старонках альманаха інфармавала пра сваю дзейнасць                          і выхад новых кніг.</a:t>
            </a:r>
          </a:p>
        </p:txBody>
      </p:sp>
    </p:spTree>
    <p:extLst>
      <p:ext uri="{BB962C8B-B14F-4D97-AF65-F5344CB8AC3E}">
        <p14:creationId xmlns:p14="http://schemas.microsoft.com/office/powerpoint/2010/main" val="3875363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dradjency.narod.ru/nashaniusky/pict/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98" y="489857"/>
            <a:ext cx="6453840" cy="59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6200" y="489857"/>
            <a:ext cx="514894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5400" b="1" dirty="0">
                <a:solidFill>
                  <a:srgbClr val="C00000"/>
                </a:solidFill>
              </a:rPr>
              <a:t>«ЗАГЛЯНЕ СОНЦА </a:t>
            </a:r>
          </a:p>
          <a:p>
            <a:r>
              <a:rPr lang="be-BY" sz="5400" b="1" dirty="0">
                <a:solidFill>
                  <a:srgbClr val="C00000"/>
                </a:solidFill>
              </a:rPr>
              <a:t>І Ў НАША ВАКОНЦА»,</a:t>
            </a:r>
          </a:p>
          <a:p>
            <a:r>
              <a:rPr lang="be-BY" sz="2400" dirty="0"/>
              <a:t>першая  легальная беларуская выдавецкая суполка. Існавала                     ў Санкт-Пецярбургу ў 1906 – 1914 гадах. Ва ўправу суполкі ўваходзілі В.Іваноўскі (старшыня), Б.Эпімах-Шыпіла, Ю.Іваноўскі, В.Валей, У.Калашэўскі, У.Сталыгва (сакратар)</a:t>
            </a:r>
          </a:p>
        </p:txBody>
      </p:sp>
    </p:spTree>
    <p:extLst>
      <p:ext uri="{BB962C8B-B14F-4D97-AF65-F5344CB8AC3E}">
        <p14:creationId xmlns:p14="http://schemas.microsoft.com/office/powerpoint/2010/main" val="2629661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dradjency.narod.ru/nashaniusky/pict/lis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4" y="0"/>
            <a:ext cx="99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3286" y="212259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e-BY" sz="3600" b="1" dirty="0">
                <a:solidFill>
                  <a:srgbClr val="7030A0"/>
                </a:solidFill>
              </a:rPr>
              <a:t>Першая беларуская трупа</a:t>
            </a:r>
            <a:r>
              <a:rPr lang="be-BY" sz="3600" dirty="0">
                <a:solidFill>
                  <a:srgbClr val="7030A0"/>
                </a:solidFill>
              </a:rPr>
              <a:t> </a:t>
            </a:r>
            <a:r>
              <a:rPr lang="be-BY" sz="2000" dirty="0"/>
              <a:t>Ігната Буйніцкага — прафесійны беларускі тэатр у 1907—1913.</a:t>
            </a:r>
          </a:p>
          <a:p>
            <a:pPr algn="just"/>
            <a:r>
              <a:rPr lang="be-BY" sz="2000" dirty="0"/>
              <a:t>Калектыў шмат гастраліраваў па Беларусі,                        у Вільні (1910), Пецярбургу (1911 і 1912), Варшаве (1913). У праграму паказаў ўваходзілі беларускія народныя песні, танцы, дэкламацыя вершаў і апавяданняў на роднай мове, невялікія п'есы. </a:t>
            </a:r>
          </a:p>
          <a:p>
            <a:pPr algn="just"/>
            <a:r>
              <a:rPr lang="be-BY" sz="2000" dirty="0"/>
              <a:t>У рэпертуар уваходзілі пастаноўкі «Модны шляхцюк» К. Каганца, «У зімовы вечар» і «Хам» паводле Э. Ажэшкі, «Сватанне» і «Мядзведзь»                  А. Чэхава, «Па рэвізіі» М. Крапіўніцкага, «Міхалка» Далецкіх; вершы Я. Купалы, </a:t>
            </a:r>
          </a:p>
          <a:p>
            <a:pPr algn="just"/>
            <a:r>
              <a:rPr lang="be-BY" sz="2000" dirty="0"/>
              <a:t>Я. Коласа, Я. Лучыны; песні «Чаму ж мне не пець», «Дуда-весялуха», «За гарамі, за лясамі» </a:t>
            </a:r>
          </a:p>
          <a:p>
            <a:pPr algn="just"/>
            <a:r>
              <a:rPr lang="be-BY" sz="2000" dirty="0"/>
              <a:t>і інш.; танцы «Юрка», «Гняваш», «Верабей», «Лявоніха», «Мельнік», «Мяцеліца», «Антошка», «Чобат», «Качан», «Чабор», «Полька» і інш.</a:t>
            </a:r>
          </a:p>
        </p:txBody>
      </p:sp>
      <p:pic>
        <p:nvPicPr>
          <p:cNvPr id="9218" name="Picture 2" descr="Ihnat Bujnic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43" y="110980"/>
            <a:ext cx="4103913" cy="63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367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&amp;Fcy;&amp;acy;&amp;jcy;&amp;lcy;:&amp;Tcy;&amp;rcy;&amp;ucy;&amp;pcy;&amp;acy; &amp;Bcy;&amp;ucy;&amp;jcy;&amp;ncy;&amp;iukcy;&amp;tscy;&amp;kcy;&amp;acy;&amp;gcy;&amp;a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0832"/>
            <a:ext cx="9946368" cy="64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0"/>
            <a:ext cx="8588202" cy="1930400"/>
          </a:xfrm>
        </p:spPr>
        <p:txBody>
          <a:bodyPr>
            <a:noAutofit/>
          </a:bodyPr>
          <a:lstStyle/>
          <a:p>
            <a:pPr algn="ctr"/>
            <a:r>
              <a:rPr lang="be-BY" sz="12000" b="1" dirty="0">
                <a:solidFill>
                  <a:srgbClr val="C00000"/>
                </a:solidFill>
              </a:rPr>
              <a:t>ТВОРЦЫ</a:t>
            </a:r>
            <a:endParaRPr lang="en-US" sz="120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adradjency.narod.ru/nashaniusky/pict/0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1808380"/>
            <a:ext cx="6881576" cy="49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22430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dradjency.narod.ru/nashaniusky/pict/DSC00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28" y="107331"/>
            <a:ext cx="4547959" cy="66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26572" y="107331"/>
            <a:ext cx="6096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e-BY" sz="6000" b="1" dirty="0">
                <a:solidFill>
                  <a:srgbClr val="C00000"/>
                </a:solidFill>
              </a:rPr>
              <a:t>Якуб Колас</a:t>
            </a:r>
          </a:p>
          <a:p>
            <a:pPr algn="just"/>
            <a:r>
              <a:rPr lang="be-BY" sz="2200" dirty="0"/>
              <a:t>(сапр. Міцкевіч Канстанцін Міхайлавіч, 03.11.1882, засценак Акінчыцы Стаўбцоўшчына – 13.08.1956, Мінск), класік беларускай літаратуры. Асноўны змест яго шматлікіх вершаў – жыццё, быт і мары аб волі беларускага мужык</a:t>
            </a:r>
            <a:r>
              <a:rPr lang="pl-PL" sz="2200" dirty="0"/>
              <a:t>a </a:t>
            </a:r>
            <a:r>
              <a:rPr lang="be-BY" sz="2200" dirty="0"/>
              <a:t>і родная беларуская прырода. Вяртаўся да тэмы 1-й сусветнай і Грамадзянскай войнаў на аснове канкрэтных фактаў (аповесць «Дрыгва», «У пушчах Палесся»). Творы «На прасторах жыцця» (1925 – 1926), «Сымон-музыка» (1925), «Новая зямля» (1923), «На ростанях» (1921 – 1954) і інш. увайшлі ў скарбонку класічнай беларускай літаратуры.</a:t>
            </a:r>
          </a:p>
        </p:txBody>
      </p:sp>
    </p:spTree>
    <p:extLst>
      <p:ext uri="{BB962C8B-B14F-4D97-AF65-F5344CB8AC3E}">
        <p14:creationId xmlns:p14="http://schemas.microsoft.com/office/powerpoint/2010/main" val="3267027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dradjency.narod.ru/nashaniusky/pict/DSC00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1" y="130175"/>
            <a:ext cx="4198710" cy="67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93" y="130175"/>
            <a:ext cx="4955722" cy="66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dradjency.narod.ru/nashaniusky/pict/DSC02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38195"/>
            <a:ext cx="4307567" cy="671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74171" y="138195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e-BY" sz="7200" b="1" dirty="0">
                <a:solidFill>
                  <a:srgbClr val="C00000"/>
                </a:solidFill>
              </a:rPr>
              <a:t>Янка Купала</a:t>
            </a:r>
            <a:r>
              <a:rPr lang="be-BY" sz="7200" dirty="0">
                <a:solidFill>
                  <a:srgbClr val="C00000"/>
                </a:solidFill>
              </a:rPr>
              <a:t> </a:t>
            </a:r>
            <a:r>
              <a:rPr lang="be-BY" dirty="0"/>
              <a:t>(сапр. — </a:t>
            </a:r>
            <a:r>
              <a:rPr lang="be-BY" b="1" dirty="0"/>
              <a:t>Іван Даміні́кавіч Луцэвіч</a:t>
            </a:r>
            <a:r>
              <a:rPr lang="be-BY" dirty="0"/>
              <a:t>; 25 чэрвеня                         (7 ліпеня) 1882 — 28 чэрвеня 1942) — класік беларускай літаратуры, паэт, драматург, публіцыст, Творчасць Купалы прызнаецца за летапіс жыцця беларускага народа, адбітак яго нацыянальнага характару і светаразумення. У сваіх сатырычных камедыях «Паўлінка» (1912) і «Тутэйшыя» (1922), драмы «Раскіданае гняздо» (1913) выявіў духоўную прыгажосьць і маральныя заганы розных сацыяльных супольнасцяў беларускага грамадства, складаны гістарычны лёс народа і самабытнасць беларускай культуры. У ранняй паэзіі, блізкай да фальклору сваёй вобразнасцю, адлюстраваў цяжкую долю беларускага народа, адметныя рысы яго гістарычнага шляху і характару, светаўспрымання (зборнікі вершаў «Гусляр», 1910; «Шляхам жыцця», 1913; паэмы «Адвечная песьня», 1908; «Сон на кургане», 1910; «Магіла льва», 1913) і інш.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449384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e-BY" sz="10600" dirty="0">
                <a:solidFill>
                  <a:srgbClr val="FF0000"/>
                </a:solidFill>
              </a:rPr>
              <a:t>Грамадска-палітычная дзейнасць</a:t>
            </a:r>
            <a:endParaRPr lang="en-US" sz="10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logo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289" y="2478993"/>
            <a:ext cx="21812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23690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thumb/5/54/Yanka_Kupala%27s_House.JPG/260px-Yanka_Kupala%27s_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4" y="601116"/>
            <a:ext cx="5679167" cy="43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91004" y="50108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Хата, у якой нарадзіўся Янка Купала (фальварак Вязынка, Менская вобласьць, Беларусь)</a:t>
            </a:r>
            <a:endParaRPr lang="en-US" sz="2800" dirty="0"/>
          </a:p>
        </p:txBody>
      </p:sp>
      <p:pic>
        <p:nvPicPr>
          <p:cNvPr id="15364" name="Picture 4" descr="&amp;Fcy;&amp;acy;&amp;jcy;&amp;lcy;:Huslar J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2311"/>
            <a:ext cx="4114800" cy="645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117693"/>
            <a:ext cx="6096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e-BY" sz="4400" b="1" dirty="0">
                <a:solidFill>
                  <a:srgbClr val="C00000"/>
                </a:solidFill>
              </a:rPr>
              <a:t>Максім Багдановіч </a:t>
            </a:r>
          </a:p>
          <a:p>
            <a:pPr algn="just"/>
            <a:r>
              <a:rPr lang="be-BY" dirty="0"/>
              <a:t>(27.11.1891, Мінск – 12.05.1917), беларускі паэт, перакладчык, крытык, гісторык літаратуры. Класік беларускай літаратуры. Першы друкаваны твор – алегарычнае апавяданне «Музыка» (1907) напісаны пад уздзеяннем народнай творчасці. Раннія вершы – «Мае песні», «З песень беларускага мужыка» і інш. Аўтар цыклаў вершаў «У зачараваным царстве» (1909 – 1911), «Галасы айчыны» (1911), «На ціхім Дунаі»; паэм «Максім і Магдалена» (1915), «Страцім-лебедзь» (1916). Паэтычны зборнік «Вянок» (1913) падвёў вынікі творчасці паэта за 1909 – 1912 гады. Многія яго вершы пакладзены на музыку ці бытуюць як народныя («Пагоня», «Зорка Венера», «Слуцкія ткачыхі» і інш.). Перакладаў творы антычных аўтараў (Гарацый, Авідзій), вершы Ф.Шыллера, Г.Гейне, П.Верлена, А.Пушкіна, А.Майкова, М.Розенгейма.  У лютым 1917 г. цяжка хворы на сухоты выехаў у Ялту, дзе і памёр. Пахаваны ў Ялце.</a:t>
            </a:r>
          </a:p>
        </p:txBody>
      </p:sp>
      <p:pic>
        <p:nvPicPr>
          <p:cNvPr id="16386" name="Picture 2" descr="http://adradjency.narod.ru/nashaniusky/pict/DSC00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18" y="117693"/>
            <a:ext cx="476250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84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1514" y="89663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e-BY" sz="5400" b="1" dirty="0">
                <a:solidFill>
                  <a:srgbClr val="C00000"/>
                </a:solidFill>
              </a:rPr>
              <a:t>Алаіза Пашкевіч (Цётка)</a:t>
            </a:r>
          </a:p>
          <a:p>
            <a:pPr algn="just"/>
            <a:r>
              <a:rPr lang="be-BY" sz="2000" dirty="0"/>
              <a:t>(15.07.1876, фальварак Пешчын каля Шчучына – 17.02.1916), беларуская паэтэса, грамадскі </a:t>
            </a:r>
            <a:r>
              <a:rPr lang="pl-PL" sz="2000" dirty="0"/>
              <a:t>                             </a:t>
            </a:r>
            <a:r>
              <a:rPr lang="be-BY" sz="2000" dirty="0"/>
              <a:t>і палітычны дзеяч Беларускага нацыянальна-дэмакратычнага Адраджэння.</a:t>
            </a:r>
            <a:r>
              <a:rPr lang="pl-PL" sz="2000" dirty="0"/>
              <a:t> </a:t>
            </a:r>
            <a:r>
              <a:rPr lang="be-BY" sz="2000" dirty="0"/>
              <a:t>Выдала зборнікі «Хрэст на свабоду» і «Скрыпка беларуская» (абодва, Львоў, 1906),  «Першае чытанне для дзетак беларусаў»</a:t>
            </a:r>
            <a:r>
              <a:rPr lang="pl-PL" sz="2000" dirty="0"/>
              <a:t> </a:t>
            </a:r>
            <a:r>
              <a:rPr lang="be-BY" sz="2000" dirty="0"/>
              <a:t>і беларускі «Буквар»  Друкавалася ў газетах «Наша ніва», «Наша доля», рэдагавала часопіс «Лучынка», супрацоўнічала ў тэатры Ігната Буйніцкага, вывучала гісторыю батлейкі. Сябравала з Янкам Купалам, Змітраком Бядулем і інш. </a:t>
            </a:r>
          </a:p>
        </p:txBody>
      </p:sp>
      <p:pic>
        <p:nvPicPr>
          <p:cNvPr id="17410" name="Picture 2" descr="http://adradjency.narod.ru/nashaniusky/pict/DSC02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61" y="36304"/>
            <a:ext cx="4372882" cy="68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33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igalayte.ucoz.ru/animation/generat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4" y="1774372"/>
            <a:ext cx="11575614" cy="23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426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9621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000" b="1" dirty="0">
                <a:solidFill>
                  <a:srgbClr val="FF0000"/>
                </a:solidFill>
              </a:rPr>
              <a:t>БЕЛАРУСКАЯ САЦЫЯЛІСТЫЧНАЯ ГРАМАДА</a:t>
            </a:r>
            <a:br>
              <a:rPr lang="be-BY" sz="6000" b="1" dirty="0">
                <a:solidFill>
                  <a:srgbClr val="FF0000"/>
                </a:solidFill>
              </a:rPr>
            </a:br>
            <a:r>
              <a:rPr lang="be-BY" sz="6000" dirty="0">
                <a:solidFill>
                  <a:srgbClr val="FF0000"/>
                </a:solidFill>
              </a:rPr>
              <a:t>(БСГ, 1902 – 1918) </a:t>
            </a:r>
            <a:br>
              <a:rPr lang="be-BY" sz="6000" dirty="0">
                <a:solidFill>
                  <a:srgbClr val="FF0000"/>
                </a:solidFill>
              </a:rPr>
            </a:br>
            <a:br>
              <a:rPr lang="be-BY" dirty="0">
                <a:solidFill>
                  <a:srgbClr val="FF0000"/>
                </a:solidFill>
              </a:rPr>
            </a:br>
            <a:r>
              <a:rPr lang="be-BY" dirty="0">
                <a:solidFill>
                  <a:schemeClr val="tx1"/>
                </a:solidFill>
              </a:rPr>
              <a:t>Створана на базе культурна-асветніцкіх  маладзёжных гурткоў Вільні, Гродна, Мінска. Аб’ядноўвала інтэлігенцыю, шляхту, сялянства, рабочых. Выказвала  ідэю незалежнасці Беларусі.</a:t>
            </a:r>
            <a:br>
              <a:rPr lang="be-BY" dirty="0">
                <a:solidFill>
                  <a:schemeClr val="tx1"/>
                </a:solidFill>
              </a:rPr>
            </a:br>
            <a:br>
              <a:rPr lang="be-BY" dirty="0">
                <a:solidFill>
                  <a:srgbClr val="FF0000"/>
                </a:solidFill>
              </a:rPr>
            </a:br>
            <a:r>
              <a:rPr lang="be-BY" dirty="0"/>
              <a:t> </a:t>
            </a:r>
            <a:br>
              <a:rPr lang="be-BY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2211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dradjency.narod.ru/nashaniusky/pict/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9" y="124590"/>
            <a:ext cx="7872719" cy="52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09601" y="5103674"/>
            <a:ext cx="90701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i="1" dirty="0">
                <a:solidFill>
                  <a:srgbClr val="FF0000"/>
                </a:solidFill>
              </a:rPr>
              <a:t>Сядзяць (злева направа): </a:t>
            </a:r>
            <a:endParaRPr lang="be-BY" dirty="0">
              <a:solidFill>
                <a:srgbClr val="FF0000"/>
              </a:solidFill>
            </a:endParaRPr>
          </a:p>
          <a:p>
            <a:pPr algn="ctr"/>
            <a:r>
              <a:rPr lang="be-BY" dirty="0">
                <a:solidFill>
                  <a:srgbClr val="FF0000"/>
                </a:solidFill>
              </a:rPr>
              <a:t>Віктар Зелязей, Фелікс Стацкевіч, Аляксандр Уласаў, Карусь Каганец (К.К.Кастравіцкі), Алесь Бурбіс, Алаіза Пашкевіч (Цётка), Вацлаў Іваноўскі;</a:t>
            </a:r>
            <a:br>
              <a:rPr lang="be-BY" dirty="0">
                <a:solidFill>
                  <a:srgbClr val="FF0000"/>
                </a:solidFill>
              </a:rPr>
            </a:br>
            <a:r>
              <a:rPr lang="be-BY" i="1" dirty="0">
                <a:solidFill>
                  <a:srgbClr val="FF0000"/>
                </a:solidFill>
              </a:rPr>
              <a:t>Стаяць (злева направа):  </a:t>
            </a:r>
            <a:endParaRPr lang="be-BY" dirty="0">
              <a:solidFill>
                <a:srgbClr val="FF0000"/>
              </a:solidFill>
            </a:endParaRPr>
          </a:p>
          <a:p>
            <a:pPr algn="ctr"/>
            <a:r>
              <a:rPr lang="be-BY" dirty="0">
                <a:solidFill>
                  <a:srgbClr val="FF0000"/>
                </a:solidFill>
              </a:rPr>
              <a:t>Сяргей Скандрыкаў, Алесь Гарун (Прушынскі), Антон Луцкевіч, Адам Луцкевіч, Язэп Лёсік.</a:t>
            </a:r>
          </a:p>
        </p:txBody>
      </p:sp>
    </p:spTree>
    <p:extLst>
      <p:ext uri="{BB962C8B-B14F-4D97-AF65-F5344CB8AC3E}">
        <p14:creationId xmlns:p14="http://schemas.microsoft.com/office/powerpoint/2010/main" val="908306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e-BY" sz="10600" b="1" dirty="0">
                <a:solidFill>
                  <a:srgbClr val="FF0000"/>
                </a:solidFill>
              </a:rPr>
              <a:t>Газеты </a:t>
            </a:r>
            <a:br>
              <a:rPr lang="be-BY" sz="10600" b="1" dirty="0">
                <a:solidFill>
                  <a:srgbClr val="FF0000"/>
                </a:solidFill>
              </a:rPr>
            </a:br>
            <a:r>
              <a:rPr lang="be-BY" sz="10600" b="1" dirty="0">
                <a:solidFill>
                  <a:srgbClr val="FF0000"/>
                </a:solidFill>
              </a:rPr>
              <a:t>і часопісы, перыёдыка</a:t>
            </a:r>
            <a:endParaRPr lang="en-US" sz="10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43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7200" b="1" dirty="0">
                <a:solidFill>
                  <a:schemeClr val="tx1"/>
                </a:solidFill>
              </a:rPr>
              <a:t>Газета </a:t>
            </a:r>
            <a:r>
              <a:rPr lang="be-BY" sz="7200" b="1" i="1" dirty="0">
                <a:solidFill>
                  <a:schemeClr val="tx1"/>
                </a:solidFill>
              </a:rPr>
              <a:t>«Северо-Западный край».</a:t>
            </a:r>
            <a:br>
              <a:rPr lang="be-BY" sz="7200" b="1" i="1" dirty="0">
                <a:solidFill>
                  <a:schemeClr val="tx1"/>
                </a:solidFill>
              </a:rPr>
            </a:br>
            <a:r>
              <a:rPr lang="be-BY" sz="4400" b="1" dirty="0">
                <a:solidFill>
                  <a:srgbClr val="002060"/>
                </a:solidFill>
              </a:rPr>
              <a:t>- выходзіла</a:t>
            </a:r>
            <a:r>
              <a:rPr lang="pl-PL" sz="4400" b="1" dirty="0">
                <a:solidFill>
                  <a:srgbClr val="002060"/>
                </a:solidFill>
              </a:rPr>
              <a:t> </a:t>
            </a:r>
            <a:r>
              <a:rPr lang="be-BY" sz="4400" b="1" dirty="0">
                <a:solidFill>
                  <a:srgbClr val="002060"/>
                </a:solidFill>
              </a:rPr>
              <a:t>(на рускай мове</a:t>
            </a:r>
            <a:r>
              <a:rPr lang="be-BY" sz="4400" b="1">
                <a:solidFill>
                  <a:srgbClr val="002060"/>
                </a:solidFill>
              </a:rPr>
              <a:t>)                    </a:t>
            </a:r>
            <a:br>
              <a:rPr lang="be-BY" sz="4400" b="1">
                <a:solidFill>
                  <a:srgbClr val="002060"/>
                </a:solidFill>
              </a:rPr>
            </a:br>
            <a:r>
              <a:rPr lang="be-BY" sz="4400" b="1">
                <a:solidFill>
                  <a:srgbClr val="002060"/>
                </a:solidFill>
              </a:rPr>
              <a:t>  ў </a:t>
            </a:r>
            <a:r>
              <a:rPr lang="be-BY" sz="4400" b="1" dirty="0">
                <a:solidFill>
                  <a:srgbClr val="002060"/>
                </a:solidFill>
              </a:rPr>
              <a:t>Мінску з 1902         </a:t>
            </a:r>
            <a:br>
              <a:rPr lang="be-BY" sz="4400" b="1" dirty="0">
                <a:solidFill>
                  <a:srgbClr val="002060"/>
                </a:solidFill>
              </a:rPr>
            </a:br>
            <a:r>
              <a:rPr lang="be-BY" sz="4400" b="1" dirty="0">
                <a:solidFill>
                  <a:srgbClr val="002060"/>
                </a:solidFill>
              </a:rPr>
              <a:t>  па 1905 год</a:t>
            </a:r>
            <a:br>
              <a:rPr lang="be-BY" sz="4400" b="1" dirty="0">
                <a:solidFill>
                  <a:srgbClr val="002060"/>
                </a:solidFill>
              </a:rPr>
            </a:br>
            <a:r>
              <a:rPr lang="be-BY" sz="4400" b="1" dirty="0">
                <a:solidFill>
                  <a:srgbClr val="002060"/>
                </a:solidFill>
              </a:rPr>
              <a:t>- быў надрукаваны верш  </a:t>
            </a:r>
            <a:br>
              <a:rPr lang="be-BY" sz="4400" b="1" dirty="0">
                <a:solidFill>
                  <a:srgbClr val="002060"/>
                </a:solidFill>
              </a:rPr>
            </a:br>
            <a:r>
              <a:rPr lang="be-BY" sz="4400" b="1" dirty="0">
                <a:solidFill>
                  <a:srgbClr val="002060"/>
                </a:solidFill>
              </a:rPr>
              <a:t>  Янкі Купалы «Мужык» </a:t>
            </a:r>
            <a:br>
              <a:rPr lang="be-BY" sz="4400" b="1" dirty="0">
                <a:solidFill>
                  <a:srgbClr val="002060"/>
                </a:solidFill>
              </a:rPr>
            </a:br>
            <a:r>
              <a:rPr lang="be-BY" sz="4400" b="1" dirty="0">
                <a:solidFill>
                  <a:srgbClr val="002060"/>
                </a:solidFill>
              </a:rPr>
              <a:t>  (1905)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&amp;YAcy;&amp;ncy;&amp;kcy;&amp;acy; &amp;Kcy;&amp;ucy;&amp;pcy;&amp;acy;&amp;l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86" y="3972654"/>
            <a:ext cx="1995541" cy="27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s dol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9" y="75036"/>
            <a:ext cx="5083628" cy="66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117693"/>
            <a:ext cx="5638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3600" dirty="0">
                <a:solidFill>
                  <a:srgbClr val="002060"/>
                </a:solidFill>
              </a:rPr>
              <a:t>Выдавалася ў Вільні </a:t>
            </a:r>
          </a:p>
          <a:p>
            <a:pPr algn="just"/>
            <a:r>
              <a:rPr lang="be-BY" sz="3600" dirty="0">
                <a:solidFill>
                  <a:srgbClr val="002060"/>
                </a:solidFill>
              </a:rPr>
              <a:t>ў перыяд 1(14) верасня — 1(14) снежня 1906. Разам выйшла 6 нумароў, з іх                4 былі канфіскаваны,            7-ы быў знішчаны яшчэ </a:t>
            </a:r>
          </a:p>
          <a:p>
            <a:pPr algn="just"/>
            <a:r>
              <a:rPr lang="be-BY" sz="3600" dirty="0">
                <a:solidFill>
                  <a:srgbClr val="002060"/>
                </a:solidFill>
              </a:rPr>
              <a:t>ў наборы. Палова тыражу друкавалася кірыліцай, палова — лацінкай. Разавы тыраж 1-га нумару склаў 10 тыс. асобнікаў.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573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upload.wikimedia.org/wikipedia/commons/thumb/e/e7/Nas_niva_6111.JPG/220px-Nas_niva_6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57" y="187033"/>
            <a:ext cx="4572001" cy="6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06829" y="136595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sz="2000" dirty="0"/>
              <a:t>Пачала выходзіць 10 (23) лістапада 1906 года. Першым выдаўцом і рэдактарам быў Аляксандар Уласаў. </a:t>
            </a:r>
          </a:p>
          <a:p>
            <a:r>
              <a:rPr lang="be-BY" sz="2000" dirty="0"/>
              <a:t>З «Нашай нівай» супрацоўнічаў класік літаратуры Якуб Колас. Максім Багдановіч і Змітрок Бядуля таксама дэбютавалі ў «Нашай ніве». А славуты нацыянальны паэт Янка Купала ў лютым 1914 стаў яе рэдактарам і кіраваў газетай да восені 1915 года.</a:t>
            </a:r>
          </a:p>
          <a:p>
            <a:r>
              <a:rPr lang="be-BY" sz="2000" dirty="0"/>
              <a:t>Газета была разлічаная пераважна на вясковага чытача і нацыянальную інтэлігенцыю. Галоўнае месца ў ёй адводзілася матэрыялам, якія прысвячаліся актуальнаму жыццю Беларусі, падзеям у жыцці беларускага нацыянальнага руху. Яе выданне суправаджалася рэнэсансам інтэлектуальнага жыцця, у ёй друкавалася цэлая плеяда пісьменьнікаў, якія сталі класікамі беларускай літаратуры — сярод іх Янка Купала, Якуб Колас, Максім Багдановіч.</a:t>
            </a:r>
            <a:endParaRPr lang="en-US" sz="2000" dirty="0"/>
          </a:p>
        </p:txBody>
      </p:sp>
      <p:pic>
        <p:nvPicPr>
          <p:cNvPr id="5129" name="Picture 9" descr="http://upload.wikimedia.org/wikipedia/commons/thumb/9/92/Nasa_Niva._Pierszaja_Bie%C5%82aruskaja_Hazeta_z_Rysunkami.JPG/220px-Nasa_Niva._Pierszaja_Bie%C5%82aruskaja_Hazeta_z_Rysunk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29" y="5829299"/>
            <a:ext cx="20955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41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42257" y="117693"/>
            <a:ext cx="9525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9600" b="1" i="1" dirty="0">
                <a:solidFill>
                  <a:schemeClr val="accent2">
                    <a:lumMod val="50000"/>
                  </a:schemeClr>
                </a:solidFill>
              </a:rPr>
              <a:t>«Саха»</a:t>
            </a:r>
            <a:endParaRPr lang="be-BY" sz="96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be-BY" sz="2800" dirty="0"/>
              <a:t>Часопіс сельскагаспадарчай тэматыкі, дэмакратычнага кірунку. Выходзіў на беларускай мове,                                                    у Вільні (красавік 1912 — кастрычнік 1913), у Мінску (лістапад 1913 — студзень 1915).</a:t>
            </a:r>
          </a:p>
          <a:p>
            <a:pPr algn="just"/>
            <a:r>
              <a:rPr lang="be-BY" sz="2800" dirty="0"/>
              <a:t>На старонках «Сахі» прапагандаваліся прагрэсіўныя метады апрацоўкі зямлі, палепшаныя гатункі насення, шматпольная сістэма севазвароту. Часопіс арыентаваў на спецыялізацыю гаспадаркі, развіццё жывёлагадоўлі, пісаў пра розныя аспекты садоўніцтва, агародніцтва, даваў гаспадарчыя парады.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710124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406</TotalTime>
  <Words>1321</Words>
  <Application>Microsoft Office PowerPoint</Application>
  <PresentationFormat>Panoramiczny</PresentationFormat>
  <Paragraphs>40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Faseta</vt:lpstr>
      <vt:lpstr>Нашаніўскі перыяд</vt:lpstr>
      <vt:lpstr>Грамадска-палітычная дзейнасць</vt:lpstr>
      <vt:lpstr>БЕЛАРУСКАЯ САЦЫЯЛІСТЫЧНАЯ ГРАМАДА (БСГ, 1902 – 1918)   Створана на базе культурна-асветніцкіх  маладзёжных гурткоў Вільні, Гродна, Мінска. Аб’ядноўвала інтэлігенцыю, шляхту, сялянства, рабочых. Выказвала  ідэю незалежнасці Беларусі.    </vt:lpstr>
      <vt:lpstr>Prezentacja programu PowerPoint</vt:lpstr>
      <vt:lpstr>Газеты  і часопісы, перыёдыка</vt:lpstr>
      <vt:lpstr>Газета «Северо-Западный край». - выходзіла (на рускай мове)                       ў Мінску з 1902            па 1905 год - быў надрукаваны верш     Янкі Купалы «Мужык»    (1905)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ТВОРЦЫ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Нашаніўскі перыяд</dc:title>
  <dc:creator>Szkodnik</dc:creator>
  <cp:lastModifiedBy>Jan</cp:lastModifiedBy>
  <cp:revision>41</cp:revision>
  <dcterms:created xsi:type="dcterms:W3CDTF">2013-11-14T15:42:56Z</dcterms:created>
  <dcterms:modified xsi:type="dcterms:W3CDTF">2020-09-10T19:06:09Z</dcterms:modified>
</cp:coreProperties>
</file>